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915A"/>
    <a:srgbClr val="DE3A90"/>
    <a:srgbClr val="DEFAE9"/>
    <a:srgbClr val="C4F3F8"/>
    <a:srgbClr val="C0F3F8"/>
    <a:srgbClr val="B0EFF6"/>
    <a:srgbClr val="FFCCFF"/>
    <a:srgbClr val="DCB9FF"/>
    <a:srgbClr val="F6F8A6"/>
    <a:srgbClr val="ABEF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FF14FB-1E89-44E0-AA5A-B46F53A8BFB1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3B2FF55-5C99-4406-B3CA-BAF3C547A8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8458200" cy="13716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C000"/>
                </a:solidFill>
              </a:rPr>
              <a:t>Verbs – Present, Past and Continuous Tense</a:t>
            </a:r>
            <a:endParaRPr lang="en-US" sz="4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87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838200"/>
          </a:xfrm>
        </p:spPr>
        <p:txBody>
          <a:bodyPr>
            <a:noAutofit/>
          </a:bodyPr>
          <a:lstStyle/>
          <a:p>
            <a:r>
              <a:rPr lang="en-US" sz="4400" cap="none" dirty="0" smtClean="0">
                <a:solidFill>
                  <a:srgbClr val="FFC000"/>
                </a:solidFill>
                <a:latin typeface="+mn-lt"/>
              </a:rPr>
              <a:t>Use the correct tense of the verbs.</a:t>
            </a:r>
            <a:endParaRPr lang="en-US" sz="4400" cap="none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295400"/>
            <a:ext cx="7239000" cy="659668"/>
          </a:xfrm>
          <a:prstGeom prst="rect">
            <a:avLst/>
          </a:prstGeom>
          <a:solidFill>
            <a:srgbClr val="99CCFF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He ________ quietly. (work, works, working)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2133600"/>
            <a:ext cx="7239000" cy="659668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E56D09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Dad __________ his lunch. (eats, eat, eating)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3048000"/>
            <a:ext cx="7239000" cy="1384995"/>
          </a:xfrm>
          <a:prstGeom prst="rect">
            <a:avLst/>
          </a:prstGeom>
          <a:solidFill>
            <a:srgbClr val="ABEFC2"/>
          </a:solidFill>
          <a:ln w="57150">
            <a:solidFill>
              <a:srgbClr val="3F915A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I like to __________ </a:t>
            </a:r>
            <a:r>
              <a:rPr lang="en-US" sz="2800" dirty="0" smtClean="0"/>
              <a:t>at break </a:t>
            </a:r>
            <a:r>
              <a:rPr lang="en-US" sz="2800" dirty="0" smtClean="0"/>
              <a:t>time. (plays, play, playing)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8200" y="4648200"/>
            <a:ext cx="7239000" cy="1305999"/>
          </a:xfrm>
          <a:prstGeom prst="rect">
            <a:avLst/>
          </a:prstGeom>
          <a:solidFill>
            <a:srgbClr val="FFCCFF"/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She __________ working in a group. (enjoy, enjoys, enjoying)</a:t>
            </a:r>
          </a:p>
        </p:txBody>
      </p:sp>
    </p:spTree>
    <p:extLst>
      <p:ext uri="{BB962C8B-B14F-4D97-AF65-F5344CB8AC3E}">
        <p14:creationId xmlns:p14="http://schemas.microsoft.com/office/powerpoint/2010/main" val="3068984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838200"/>
          </a:xfrm>
        </p:spPr>
        <p:txBody>
          <a:bodyPr>
            <a:noAutofit/>
          </a:bodyPr>
          <a:lstStyle/>
          <a:p>
            <a:r>
              <a:rPr lang="en-US" sz="4400" cap="none" dirty="0" smtClean="0">
                <a:solidFill>
                  <a:srgbClr val="FFC000"/>
                </a:solidFill>
                <a:latin typeface="+mn-lt"/>
              </a:rPr>
              <a:t>Use the correct tense of the verbs.</a:t>
            </a:r>
            <a:endParaRPr lang="en-US" sz="4400" cap="none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295400"/>
            <a:ext cx="7239000" cy="1384995"/>
          </a:xfrm>
          <a:prstGeom prst="rect">
            <a:avLst/>
          </a:prstGeom>
          <a:solidFill>
            <a:srgbClr val="99CCFF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We __________ </a:t>
            </a:r>
            <a:r>
              <a:rPr lang="en-US" sz="2800" dirty="0" smtClean="0"/>
              <a:t>in our beds </a:t>
            </a:r>
            <a:r>
              <a:rPr lang="en-US" sz="2800" dirty="0" smtClean="0"/>
              <a:t>at night. (sleep, sleeps, sleeping)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838200" y="2895600"/>
            <a:ext cx="7239000" cy="659668"/>
          </a:xfrm>
          <a:prstGeom prst="rect">
            <a:avLst/>
          </a:prstGeom>
          <a:solidFill>
            <a:srgbClr val="F6F8A6"/>
          </a:solidFill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I _______ to wash my hands. (likes, like)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8200" y="3905071"/>
            <a:ext cx="7239000" cy="659668"/>
          </a:xfrm>
          <a:prstGeom prst="rect">
            <a:avLst/>
          </a:prstGeom>
          <a:solidFill>
            <a:srgbClr val="FFCCFF"/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She _________ very fast. (jog, jogs</a:t>
            </a:r>
            <a:r>
              <a:rPr lang="en-US" sz="2800" smtClean="0"/>
              <a:t>, jogging)</a:t>
            </a:r>
            <a:endParaRPr lang="en-US" sz="28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838200" y="5029200"/>
            <a:ext cx="7239000" cy="1384995"/>
          </a:xfrm>
          <a:prstGeom prst="rect">
            <a:avLst/>
          </a:prstGeom>
          <a:solidFill>
            <a:srgbClr val="DCB9FF"/>
          </a:solidFill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We __________ </a:t>
            </a:r>
            <a:r>
              <a:rPr lang="en-US" sz="2800" dirty="0" smtClean="0"/>
              <a:t>to school every day. (walks, walking, walk)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2739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838200"/>
          </a:xfrm>
        </p:spPr>
        <p:txBody>
          <a:bodyPr>
            <a:noAutofit/>
          </a:bodyPr>
          <a:lstStyle/>
          <a:p>
            <a:r>
              <a:rPr lang="en-US" sz="4400" cap="none" dirty="0" smtClean="0">
                <a:solidFill>
                  <a:srgbClr val="FFC000"/>
                </a:solidFill>
                <a:latin typeface="+mn-lt"/>
              </a:rPr>
              <a:t>Use the correct tense of the verbs.</a:t>
            </a:r>
            <a:endParaRPr lang="en-US" sz="4400" cap="none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295400"/>
            <a:ext cx="7239000" cy="1384995"/>
          </a:xfrm>
          <a:prstGeom prst="rect">
            <a:avLst/>
          </a:prstGeom>
          <a:solidFill>
            <a:srgbClr val="99CCFF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The cheetah ________ very fast. (run, runs, running)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3048000"/>
            <a:ext cx="7239000" cy="1305999"/>
          </a:xfrm>
          <a:prstGeom prst="rect">
            <a:avLst/>
          </a:prstGeom>
          <a:solidFill>
            <a:srgbClr val="ABEFC2"/>
          </a:solidFill>
          <a:ln w="57150">
            <a:solidFill>
              <a:srgbClr val="3F915A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Cheetahs </a:t>
            </a:r>
            <a:r>
              <a:rPr lang="en-US" sz="2800" dirty="0"/>
              <a:t>________ very fast. (run, runs, running)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8200" y="4648200"/>
            <a:ext cx="7239000" cy="1305999"/>
          </a:xfrm>
          <a:prstGeom prst="rect">
            <a:avLst/>
          </a:prstGeom>
          <a:solidFill>
            <a:srgbClr val="FFCCFF"/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The cheetah </a:t>
            </a:r>
            <a:r>
              <a:rPr lang="en-US" sz="2800" dirty="0" smtClean="0"/>
              <a:t>is ________ </a:t>
            </a:r>
            <a:r>
              <a:rPr lang="en-US" sz="2800" dirty="0"/>
              <a:t>very fast. (run, runs, running</a:t>
            </a:r>
            <a:r>
              <a:rPr lang="en-US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51061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838200"/>
          </a:xfrm>
        </p:spPr>
        <p:txBody>
          <a:bodyPr>
            <a:noAutofit/>
          </a:bodyPr>
          <a:lstStyle/>
          <a:p>
            <a:r>
              <a:rPr lang="en-US" sz="4400" cap="none" dirty="0" smtClean="0">
                <a:solidFill>
                  <a:srgbClr val="FFC000"/>
                </a:solidFill>
                <a:latin typeface="+mn-lt"/>
              </a:rPr>
              <a:t>Use the correct tense of the verbs.</a:t>
            </a:r>
            <a:endParaRPr lang="en-US" sz="4400" cap="none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3037401"/>
            <a:ext cx="7239000" cy="659668"/>
          </a:xfrm>
          <a:prstGeom prst="rect">
            <a:avLst/>
          </a:prstGeom>
          <a:solidFill>
            <a:srgbClr val="F6F8A6"/>
          </a:solidFill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He ________ the ball. (kicks, kick, kicking)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838200" y="4038600"/>
            <a:ext cx="7239000" cy="659668"/>
          </a:xfrm>
          <a:prstGeom prst="rect">
            <a:avLst/>
          </a:prstGeom>
          <a:solidFill>
            <a:srgbClr val="DCB9FF"/>
          </a:solidFill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He is </a:t>
            </a:r>
            <a:r>
              <a:rPr lang="en-US" sz="2800" dirty="0"/>
              <a:t>________ the ball. (kicks, kick, kicking)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5029200"/>
            <a:ext cx="7239000" cy="1384995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E56D09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My sister __________ to play </a:t>
            </a:r>
            <a:r>
              <a:rPr lang="en-US" sz="2800" dirty="0" err="1" smtClean="0"/>
              <a:t>Playstation</a:t>
            </a:r>
            <a:r>
              <a:rPr lang="en-US" sz="2800" dirty="0" smtClean="0"/>
              <a:t> games. (loving, love, loves)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5909" y="1371600"/>
            <a:ext cx="7239000" cy="1384995"/>
          </a:xfrm>
          <a:prstGeom prst="rect">
            <a:avLst/>
          </a:prstGeom>
          <a:solidFill>
            <a:srgbClr val="ABEFC2"/>
          </a:solidFill>
          <a:ln w="57150">
            <a:solidFill>
              <a:srgbClr val="3F915A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Kate __________ very well. (read, reads, reading.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4169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838200"/>
          </a:xfrm>
        </p:spPr>
        <p:txBody>
          <a:bodyPr>
            <a:noAutofit/>
          </a:bodyPr>
          <a:lstStyle/>
          <a:p>
            <a:r>
              <a:rPr lang="en-US" sz="4400" cap="none" dirty="0" smtClean="0">
                <a:solidFill>
                  <a:srgbClr val="FFC000"/>
                </a:solidFill>
                <a:latin typeface="+mn-lt"/>
              </a:rPr>
              <a:t>Use the correct tense of the verbs.</a:t>
            </a:r>
            <a:endParaRPr lang="en-US" sz="4400" cap="none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358205"/>
            <a:ext cx="7239000" cy="1384995"/>
          </a:xfrm>
          <a:prstGeom prst="rect">
            <a:avLst/>
          </a:prstGeom>
          <a:solidFill>
            <a:srgbClr val="99CCFF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Some fish ________ out of water. (jumps, jump, jumping)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838200" y="3037401"/>
            <a:ext cx="7239000" cy="1384995"/>
          </a:xfrm>
          <a:prstGeom prst="rect">
            <a:avLst/>
          </a:prstGeom>
          <a:solidFill>
            <a:srgbClr val="F6F8A6"/>
          </a:solidFill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The girls ________ their books on their tables. (puts, put, putting)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713801"/>
            <a:ext cx="7239000" cy="1305999"/>
          </a:xfrm>
          <a:prstGeom prst="rect">
            <a:avLst/>
          </a:prstGeom>
          <a:solidFill>
            <a:srgbClr val="FFCCFF"/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The girl ________ her book on her table. (puts, put, putting)</a:t>
            </a:r>
          </a:p>
        </p:txBody>
      </p:sp>
    </p:spTree>
    <p:extLst>
      <p:ext uri="{BB962C8B-B14F-4D97-AF65-F5344CB8AC3E}">
        <p14:creationId xmlns:p14="http://schemas.microsoft.com/office/powerpoint/2010/main" val="15372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838200"/>
          </a:xfrm>
        </p:spPr>
        <p:txBody>
          <a:bodyPr>
            <a:noAutofit/>
          </a:bodyPr>
          <a:lstStyle/>
          <a:p>
            <a:r>
              <a:rPr lang="en-US" sz="4400" cap="none" dirty="0" smtClean="0">
                <a:solidFill>
                  <a:srgbClr val="FFC000"/>
                </a:solidFill>
                <a:latin typeface="+mn-lt"/>
              </a:rPr>
              <a:t>Use the correct tense of the verbs.</a:t>
            </a:r>
            <a:endParaRPr lang="en-US" sz="4400" cap="none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4724400"/>
            <a:ext cx="7239000" cy="1384995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E56D09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Dad __________ very hard. (work, works, working)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1273" y="3047770"/>
            <a:ext cx="7239000" cy="1384995"/>
          </a:xfrm>
          <a:prstGeom prst="rect">
            <a:avLst/>
          </a:prstGeom>
          <a:solidFill>
            <a:srgbClr val="ABEFC2"/>
          </a:solidFill>
          <a:ln w="57150">
            <a:solidFill>
              <a:srgbClr val="3F915A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She ________ out of the window. (looks, look, looking)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8200" y="1371600"/>
            <a:ext cx="7239000" cy="1305999"/>
          </a:xfrm>
          <a:prstGeom prst="rect">
            <a:avLst/>
          </a:prstGeom>
          <a:solidFill>
            <a:srgbClr val="FFCCFF"/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She </a:t>
            </a:r>
            <a:r>
              <a:rPr lang="en-US" sz="2800" dirty="0" smtClean="0"/>
              <a:t>is ________ </a:t>
            </a:r>
            <a:r>
              <a:rPr lang="en-US" sz="2800" dirty="0"/>
              <a:t>out of the window. (looks, look, looking)</a:t>
            </a:r>
          </a:p>
        </p:txBody>
      </p:sp>
    </p:spTree>
    <p:extLst>
      <p:ext uri="{BB962C8B-B14F-4D97-AF65-F5344CB8AC3E}">
        <p14:creationId xmlns:p14="http://schemas.microsoft.com/office/powerpoint/2010/main" val="180564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838200"/>
          </a:xfrm>
        </p:spPr>
        <p:txBody>
          <a:bodyPr>
            <a:noAutofit/>
          </a:bodyPr>
          <a:lstStyle/>
          <a:p>
            <a:r>
              <a:rPr lang="en-US" sz="4400" cap="none" dirty="0" smtClean="0">
                <a:solidFill>
                  <a:srgbClr val="FFC000"/>
                </a:solidFill>
                <a:latin typeface="+mn-lt"/>
              </a:rPr>
              <a:t>Use the correct tense of the verbs.</a:t>
            </a:r>
            <a:endParaRPr lang="en-US" sz="4400" cap="none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3657600"/>
            <a:ext cx="7239000" cy="1384995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E56D09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Mom ________ cartoons with us. (watching, watches, watch)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1273" y="2133600"/>
            <a:ext cx="7239000" cy="1384995"/>
          </a:xfrm>
          <a:prstGeom prst="rect">
            <a:avLst/>
          </a:prstGeom>
          <a:solidFill>
            <a:srgbClr val="ABEFC2"/>
          </a:solidFill>
          <a:ln w="57150">
            <a:solidFill>
              <a:srgbClr val="3F915A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I _______ orange juice with my lunch. (drinks, drinking, drink)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1295400"/>
            <a:ext cx="7239000" cy="738664"/>
          </a:xfrm>
          <a:prstGeom prst="rect">
            <a:avLst/>
          </a:prstGeom>
          <a:solidFill>
            <a:srgbClr val="99CCFF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He ________ </a:t>
            </a:r>
            <a:r>
              <a:rPr lang="en-US" sz="2800" dirty="0" smtClean="0"/>
              <a:t>nicely in his seat. (sit, sits, sitting)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5181600"/>
            <a:ext cx="7239000" cy="1384995"/>
          </a:xfrm>
          <a:prstGeom prst="rect">
            <a:avLst/>
          </a:prstGeom>
          <a:solidFill>
            <a:srgbClr val="FFCCFF"/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He </a:t>
            </a:r>
            <a:r>
              <a:rPr lang="en-US" sz="2800" dirty="0" smtClean="0"/>
              <a:t>is ________ </a:t>
            </a:r>
            <a:r>
              <a:rPr lang="en-US" sz="2800" dirty="0"/>
              <a:t>nicely in his seat. (sit, sits, sitting)</a:t>
            </a:r>
          </a:p>
        </p:txBody>
      </p:sp>
    </p:spTree>
    <p:extLst>
      <p:ext uri="{BB962C8B-B14F-4D97-AF65-F5344CB8AC3E}">
        <p14:creationId xmlns:p14="http://schemas.microsoft.com/office/powerpoint/2010/main" val="2808279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243</TotalTime>
  <Words>404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PowerPoint Presentation</vt:lpstr>
      <vt:lpstr>Use the correct tense of the verbs.</vt:lpstr>
      <vt:lpstr>Use the correct tense of the verbs.</vt:lpstr>
      <vt:lpstr>Use the correct tense of the verbs.</vt:lpstr>
      <vt:lpstr>Use the correct tense of the verbs.</vt:lpstr>
      <vt:lpstr>Use the correct tense of the verbs.</vt:lpstr>
      <vt:lpstr>Use the correct tense of the verbs.</vt:lpstr>
      <vt:lpstr>Use the correct tense of the verbs.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Mariam Masood</dc:creator>
  <cp:lastModifiedBy>Gareth Pitchford</cp:lastModifiedBy>
  <cp:revision>42</cp:revision>
  <dcterms:created xsi:type="dcterms:W3CDTF">2010-09-23T06:01:46Z</dcterms:created>
  <dcterms:modified xsi:type="dcterms:W3CDTF">2011-04-20T11:20:08Z</dcterms:modified>
</cp:coreProperties>
</file>