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967D-F9AC-417A-93CD-F2297F02D9FB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9EBA-7E18-4F25-94EE-0EE2225787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967D-F9AC-417A-93CD-F2297F02D9FB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9EBA-7E18-4F25-94EE-0EE2225787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967D-F9AC-417A-93CD-F2297F02D9FB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9EBA-7E18-4F25-94EE-0EE2225787A1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967D-F9AC-417A-93CD-F2297F02D9FB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9EBA-7E18-4F25-94EE-0EE2225787A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967D-F9AC-417A-93CD-F2297F02D9FB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9EBA-7E18-4F25-94EE-0EE2225787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967D-F9AC-417A-93CD-F2297F02D9FB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9EBA-7E18-4F25-94EE-0EE2225787A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967D-F9AC-417A-93CD-F2297F02D9FB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9EBA-7E18-4F25-94EE-0EE2225787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967D-F9AC-417A-93CD-F2297F02D9FB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9EBA-7E18-4F25-94EE-0EE2225787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967D-F9AC-417A-93CD-F2297F02D9FB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9EBA-7E18-4F25-94EE-0EE2225787A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967D-F9AC-417A-93CD-F2297F02D9FB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9EBA-7E18-4F25-94EE-0EE2225787A1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967D-F9AC-417A-93CD-F2297F02D9FB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89EBA-7E18-4F25-94EE-0EE2225787A1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C92967D-F9AC-417A-93CD-F2297F02D9FB}" type="datetimeFigureOut">
              <a:rPr lang="en-GB" smtClean="0"/>
              <a:t>18/02/2013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2589EBA-7E18-4F25-94EE-0EE2225787A1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Was </a:t>
            </a:r>
            <a:r>
              <a:rPr lang="en-GB" smtClean="0"/>
              <a:t>or Were, </a:t>
            </a:r>
            <a:r>
              <a:rPr lang="en-GB" dirty="0" smtClean="0"/>
              <a:t>Is or Are?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JC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93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132856"/>
            <a:ext cx="8640959" cy="4536504"/>
          </a:xfrm>
        </p:spPr>
        <p:txBody>
          <a:bodyPr/>
          <a:lstStyle/>
          <a:p>
            <a:r>
              <a:rPr lang="en-GB" dirty="0" smtClean="0"/>
              <a:t>I was/were walking home from the newsagent.</a:t>
            </a:r>
          </a:p>
          <a:p>
            <a:r>
              <a:rPr lang="en-GB" dirty="0" smtClean="0"/>
              <a:t>My friends and I are/is going to a party.</a:t>
            </a:r>
          </a:p>
          <a:p>
            <a:r>
              <a:rPr lang="en-GB" dirty="0" smtClean="0"/>
              <a:t>We was/were going to go to the stationery shop but then it was/were raining so we didn’t go.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Some sentences: what do you know already.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22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204864"/>
            <a:ext cx="8568952" cy="4536504"/>
          </a:xfrm>
        </p:spPr>
        <p:txBody>
          <a:bodyPr/>
          <a:lstStyle/>
          <a:p>
            <a:r>
              <a:rPr lang="en-GB" dirty="0" smtClean="0"/>
              <a:t>Before you proceed further note:</a:t>
            </a:r>
          </a:p>
          <a:p>
            <a:endParaRPr lang="en-GB" dirty="0"/>
          </a:p>
          <a:p>
            <a:r>
              <a:rPr lang="en-GB" dirty="0" smtClean="0"/>
              <a:t>Was/Were is if you are talking about something that has happened. For this, we use the term “</a:t>
            </a:r>
            <a:r>
              <a:rPr lang="en-GB" b="1" dirty="0" smtClean="0"/>
              <a:t>past tense</a:t>
            </a:r>
            <a:r>
              <a:rPr lang="en-GB" dirty="0" smtClean="0"/>
              <a:t>”.</a:t>
            </a:r>
          </a:p>
          <a:p>
            <a:pPr lvl="1"/>
            <a:r>
              <a:rPr lang="en-GB" dirty="0" smtClean="0"/>
              <a:t>We were playing football in the park.</a:t>
            </a:r>
            <a:endParaRPr lang="en-GB" dirty="0"/>
          </a:p>
          <a:p>
            <a:r>
              <a:rPr lang="en-GB" dirty="0" smtClean="0"/>
              <a:t>Is/Are is talking is if you are talking about something that is going to happen or something that will happen. For this we use the terms “</a:t>
            </a:r>
            <a:r>
              <a:rPr lang="en-GB" b="1" dirty="0" smtClean="0"/>
              <a:t>future</a:t>
            </a:r>
            <a:r>
              <a:rPr lang="en-GB" dirty="0" smtClean="0"/>
              <a:t>” and “</a:t>
            </a:r>
            <a:r>
              <a:rPr lang="en-GB" b="1" dirty="0" smtClean="0"/>
              <a:t>present</a:t>
            </a:r>
            <a:r>
              <a:rPr lang="en-GB" dirty="0" smtClean="0"/>
              <a:t>” tense.</a:t>
            </a:r>
          </a:p>
          <a:p>
            <a:pPr lvl="1"/>
            <a:r>
              <a:rPr lang="en-GB" dirty="0" smtClean="0"/>
              <a:t>We are going to play </a:t>
            </a:r>
            <a:r>
              <a:rPr lang="en-GB" dirty="0"/>
              <a:t>football in the park.</a:t>
            </a:r>
          </a:p>
          <a:p>
            <a:pPr lvl="1"/>
            <a:r>
              <a:rPr lang="en-GB" dirty="0" smtClean="0"/>
              <a:t>We are playing football </a:t>
            </a:r>
            <a:r>
              <a:rPr lang="en-GB" dirty="0"/>
              <a:t>in the park.</a:t>
            </a:r>
          </a:p>
          <a:p>
            <a:pPr lvl="1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Was/Were or Is/Are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28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2132856"/>
            <a:ext cx="8712967" cy="4536504"/>
          </a:xfrm>
        </p:spPr>
        <p:txBody>
          <a:bodyPr/>
          <a:lstStyle/>
          <a:p>
            <a:r>
              <a:rPr lang="en-GB" smtClean="0"/>
              <a:t>Were </a:t>
            </a:r>
            <a:r>
              <a:rPr lang="en-GB" dirty="0" smtClean="0"/>
              <a:t>is plural- </a:t>
            </a:r>
            <a:r>
              <a:rPr lang="en-GB" b="1" dirty="0" smtClean="0"/>
              <a:t>i.e. for more than one person:</a:t>
            </a: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smtClean="0"/>
              <a:t>We were </a:t>
            </a:r>
            <a:r>
              <a:rPr lang="en-GB" dirty="0" smtClean="0"/>
              <a:t>going to the park.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Was is singular- </a:t>
            </a:r>
            <a:r>
              <a:rPr lang="en-GB" b="1" dirty="0" smtClean="0"/>
              <a:t>i.e. if you are talking about only one person, like yourself.</a:t>
            </a:r>
          </a:p>
          <a:p>
            <a:pPr marL="914400" lvl="3" indent="0">
              <a:buNone/>
            </a:pPr>
            <a:r>
              <a:rPr lang="en-GB" sz="2400" dirty="0" smtClean="0"/>
              <a:t>I was about to go to the park.</a:t>
            </a:r>
          </a:p>
          <a:p>
            <a:pPr marL="914400" lvl="3" indent="0">
              <a:buNone/>
            </a:pPr>
            <a:r>
              <a:rPr lang="en-GB" sz="2400" dirty="0" smtClean="0"/>
              <a:t>He was about to go the park.</a:t>
            </a:r>
          </a:p>
          <a:p>
            <a:pPr marL="914400" lvl="3" indent="0">
              <a:buNone/>
            </a:pPr>
            <a:r>
              <a:rPr lang="en-GB" sz="2400" dirty="0" smtClean="0"/>
              <a:t>She was about to go to the park.</a:t>
            </a:r>
          </a:p>
          <a:p>
            <a:pPr marL="914400" lvl="3" indent="0">
              <a:buNone/>
            </a:pPr>
            <a:r>
              <a:rPr lang="en-GB" sz="2400" dirty="0" smtClean="0"/>
              <a:t>[name of person] was about to go to the park.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Was </a:t>
            </a:r>
            <a:r>
              <a:rPr lang="en-GB" smtClean="0"/>
              <a:t>or Were?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1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2132856"/>
            <a:ext cx="8712967" cy="4536504"/>
          </a:xfrm>
        </p:spPr>
        <p:txBody>
          <a:bodyPr/>
          <a:lstStyle/>
          <a:p>
            <a:r>
              <a:rPr lang="en-GB" dirty="0" smtClean="0"/>
              <a:t>Are is plural- </a:t>
            </a:r>
            <a:r>
              <a:rPr lang="en-GB" b="1" dirty="0" smtClean="0"/>
              <a:t>i.e. for more than one person or you.</a:t>
            </a:r>
          </a:p>
          <a:p>
            <a:pPr marL="0" indent="0">
              <a:buNone/>
            </a:pPr>
            <a:r>
              <a:rPr lang="en-GB" dirty="0" smtClean="0"/>
              <a:t>	We are going to the park.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You are going </a:t>
            </a:r>
            <a:r>
              <a:rPr lang="en-GB" smtClean="0"/>
              <a:t>to the park.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/>
              <a:t>I</a:t>
            </a:r>
            <a:r>
              <a:rPr lang="en-GB" dirty="0" smtClean="0"/>
              <a:t>s is singular- </a:t>
            </a:r>
            <a:r>
              <a:rPr lang="en-GB" b="1" dirty="0" smtClean="0"/>
              <a:t>i.e. if you are talking about only one person, but not yourself (for that you use am).</a:t>
            </a:r>
          </a:p>
          <a:p>
            <a:pPr marL="914400" lvl="3" indent="0">
              <a:buNone/>
            </a:pPr>
            <a:r>
              <a:rPr lang="en-GB" sz="2400" dirty="0" smtClean="0"/>
              <a:t>He is about to go the park.</a:t>
            </a:r>
          </a:p>
          <a:p>
            <a:pPr marL="914400" lvl="3" indent="0">
              <a:buNone/>
            </a:pPr>
            <a:r>
              <a:rPr lang="en-GB" sz="2400" dirty="0" smtClean="0"/>
              <a:t>She is about to go to the park.</a:t>
            </a:r>
          </a:p>
          <a:p>
            <a:pPr marL="914400" lvl="3" indent="0">
              <a:buNone/>
            </a:pPr>
            <a:r>
              <a:rPr lang="en-GB" sz="2400" dirty="0" smtClean="0"/>
              <a:t>[name of person] is about to go to the park.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 or Are?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856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132856"/>
            <a:ext cx="8640959" cy="4536504"/>
          </a:xfrm>
        </p:spPr>
        <p:txBody>
          <a:bodyPr/>
          <a:lstStyle/>
          <a:p>
            <a:r>
              <a:rPr lang="en-GB" dirty="0" smtClean="0"/>
              <a:t>I was/were walking home from the newsagent.</a:t>
            </a:r>
          </a:p>
          <a:p>
            <a:r>
              <a:rPr lang="en-GB" dirty="0" smtClean="0"/>
              <a:t>My friends and I are/is going to a party.</a:t>
            </a:r>
          </a:p>
          <a:p>
            <a:r>
              <a:rPr lang="en-GB" dirty="0" smtClean="0"/>
              <a:t>We was/were going to go to the stationery shop but then it was/were raining so we didn’t go.</a:t>
            </a:r>
          </a:p>
          <a:p>
            <a:r>
              <a:rPr lang="en-GB" dirty="0" smtClean="0"/>
              <a:t>You are/is going to the funfair.</a:t>
            </a:r>
          </a:p>
          <a:p>
            <a:r>
              <a:rPr lang="en-GB" dirty="0" smtClean="0"/>
              <a:t>Is/Are you going to the cinema tomorrow?</a:t>
            </a:r>
          </a:p>
          <a:p>
            <a:r>
              <a:rPr lang="en-GB" dirty="0" smtClean="0"/>
              <a:t>Sam was/were walking to the theatre.</a:t>
            </a:r>
          </a:p>
          <a:p>
            <a:r>
              <a:rPr lang="en-GB" dirty="0" smtClean="0"/>
              <a:t>Was/were you at the cricket match on Saturday?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480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Some sentences: Now, with your knowledge, are your answers any different?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521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</TotalTime>
  <Words>265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Waveform</vt:lpstr>
      <vt:lpstr>Was or Were, Is or Are?</vt:lpstr>
      <vt:lpstr>Some sentences: what do you know already.</vt:lpstr>
      <vt:lpstr>Was/Were or Is/Are</vt:lpstr>
      <vt:lpstr>Was or Were?</vt:lpstr>
      <vt:lpstr>Is or Are?</vt:lpstr>
      <vt:lpstr>Some sentences: Now, with your knowledge, are your answers any different?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or Were, Is or Are?</dc:title>
  <dc:creator>Jeffrey</dc:creator>
  <cp:lastModifiedBy>Gareth Pitchford</cp:lastModifiedBy>
  <cp:revision>3</cp:revision>
  <dcterms:created xsi:type="dcterms:W3CDTF">2013-02-16T18:47:03Z</dcterms:created>
  <dcterms:modified xsi:type="dcterms:W3CDTF">2013-02-18T11:20:56Z</dcterms:modified>
</cp:coreProperties>
</file>