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8FE7-2780-47A6-A8CF-3EFC42265DA1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429-FE90-4D39-ACCD-3A019D09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1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8FE7-2780-47A6-A8CF-3EFC42265DA1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429-FE90-4D39-ACCD-3A019D09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9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8FE7-2780-47A6-A8CF-3EFC42265DA1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429-FE90-4D39-ACCD-3A019D09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32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8FE7-2780-47A6-A8CF-3EFC42265DA1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429-FE90-4D39-ACCD-3A019D09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6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8FE7-2780-47A6-A8CF-3EFC42265DA1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429-FE90-4D39-ACCD-3A019D09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3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8FE7-2780-47A6-A8CF-3EFC42265DA1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429-FE90-4D39-ACCD-3A019D09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19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8FE7-2780-47A6-A8CF-3EFC42265DA1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429-FE90-4D39-ACCD-3A019D09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52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8FE7-2780-47A6-A8CF-3EFC42265DA1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429-FE90-4D39-ACCD-3A019D09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8FE7-2780-47A6-A8CF-3EFC42265DA1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429-FE90-4D39-ACCD-3A019D09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6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8FE7-2780-47A6-A8CF-3EFC42265DA1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429-FE90-4D39-ACCD-3A019D09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2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8FE7-2780-47A6-A8CF-3EFC42265DA1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429-FE90-4D39-ACCD-3A019D09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9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08FE7-2780-47A6-A8CF-3EFC42265DA1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76429-FE90-4D39-ACCD-3A019D098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8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animals+talking&amp;source=images&amp;cd=&amp;cad=rja&amp;docid=UFJYHcTwV5KaLM&amp;tbnid=Ja-qy3ZJr71XkM:&amp;ved=0CAUQjRw&amp;url=http://animalstalkinginallcaps.tumblr.com/post/15990624320/mother-of-god-mcclusky-clear-this-area-nobody&amp;ei=CmQaUb_DM8rqqQGnzYH4Bg&amp;bvm=bv.42261806,d.eWU&amp;psig=AFQjCNEI12eS_BJm0SxRsqcd1QnCleThcg&amp;ust=1360770417484903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uk/url?sa=i&amp;rct=j&amp;q=animals+talking&amp;source=images&amp;cd=&amp;cad=rja&amp;docid=apVmF6w6yyRqnM&amp;tbnid=EOdKuOdQWiDmLM:&amp;ved=0CAUQjRw&amp;url=http://www.tumblr.com/tagged/animals%20talking%20in%20all%20caps&amp;ei=hGQaUePJOofnqwGqg4G4Bw&amp;bvm=bv.42261806,d.eWU&amp;psig=AFQjCNEI12eS_BJm0SxRsqcd1QnCleThcg&amp;ust=13607704174849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animals+talking&amp;source=images&amp;cd=&amp;docid=ESbRNz8AJU_bXM&amp;tbnid=SlFxF_6u5k0ipM:&amp;ved=0CAUQjRw&amp;url=http://animalstalkinginallcaps.tumblr.com/post/18138257053/when-i-holler-ay-bay-bay-i-finna-get-my-groove&amp;ei=C2UaUZ_lGMeoqgHsjoGICA&amp;bvm=bv.42261806,d.eWU&amp;psig=AFQjCNEI12eS_BJm0SxRsqcd1QnCleThcg&amp;ust=13607704174849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uk/url?sa=i&amp;rct=j&amp;q=animals+talking&amp;source=images&amp;cd=&amp;cad=rja&amp;docid=uo8Hw4Yh8bvL1M&amp;tbnid=LsdFH09d-KPdJM:&amp;ved=0CAUQjRw&amp;url=http://animalstalkinginallcaps.tumblr.com/post/15594027279/you-mean-to-tell-me-you-dont-think-theres-enough&amp;ei=JWQaUZaVDYnjrAHwxIC4Dg&amp;bvm=bv.42261806,d.eWU&amp;psig=AFQjCNEI12eS_BJm0SxRsqcd1QnCleThcg&amp;ust=13607704174849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.uk/url?sa=i&amp;rct=j&amp;q=animals+talking&amp;source=images&amp;cd=&amp;cad=rja&amp;docid=BDAjZyaQA5wDWM&amp;tbnid=I-_E39Va8wfAbM:&amp;ved=0CAUQjRw&amp;url=http://animalstalkinginallcaps.tumblr.com/post/10243348011&amp;ei=RmUaUfOeAY7bqQG_lIBg&amp;bvm=bv.42261806,d.eWU&amp;psig=AFQjCNEI12eS_BJm0SxRsqcd1QnCleThcg&amp;ust=13607704174849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.uk/url?sa=i&amp;rct=j&amp;q=animals+talking+to+each+other&amp;source=images&amp;cd=&amp;cad=rja&amp;docid=zfubqIUwzO4ejM&amp;tbnid=WMBzGDOd9K3t6M:&amp;ved=0CAUQjRw&amp;url=http://izismile.com/2010/01/page/2/&amp;ei=f2UaUYzlI4a9qQHvtoHoCQ&amp;bvm=bv.42261806,d.eWU&amp;psig=AFQjCNHMZXHbC2nfTOWbwZmvfPK8yP6v2Q&amp;ust=136077079856554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.uk/url?sa=i&amp;rct=j&amp;q=animals+talking+to+each+other&amp;source=images&amp;cd=&amp;cad=rja&amp;docid=UuQl3rp1Gu3WoM&amp;tbnid=AfvOXobv9OW8rM:&amp;ved=0CAUQjRw&amp;url=http://palemaleirregulars.blogspot.com/&amp;ei=0GUaUcTlFMurqQHolIDwDA&amp;bvm=bv.42261806,d.eWU&amp;psig=AFQjCNHMZXHbC2nfTOWbwZmvfPK8yP6v2Q&amp;ust=136077079856554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uk/url?sa=i&amp;rct=j&amp;q=animals+talking&amp;source=images&amp;cd=&amp;cad=rja&amp;docid=RgkgoY6Ic5aatM&amp;tbnid=V_cWUzNoHjRt-M:&amp;ved=0CAUQjRw&amp;url=http://animalstalkinginallcaps.tumblr.com/post/11617814499&amp;ei=OWQaUbPKDJGZqQHL7IGwDQ&amp;bvm=bv.42261806,d.eWU&amp;psig=AFQjCNEI12eS_BJm0SxRsqcd1QnCleThcg&amp;ust=13607704174849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animals+talking&amp;source=images&amp;cd=&amp;cad=rja&amp;docid=apVmF6w6yyRqnM&amp;tbnid=EOdKuOdQWiDmLM:&amp;ved=0CAUQjRw&amp;url=http://www.tumblr.com/tagged/animals%20talking%20in%20all%20caps&amp;ei=hGQaUePJOofnqwGqg4G4Bw&amp;bvm=bv.42261806,d.eWU&amp;psig=AFQjCNEI12eS_BJm0SxRsqcd1QnCleThcg&amp;ust=13607704174849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animals+talking&amp;source=images&amp;cd=&amp;docid=ESbRNz8AJU_bXM&amp;tbnid=SlFxF_6u5k0ipM:&amp;ved=0CAUQjRw&amp;url=http://animalstalkinginallcaps.tumblr.com/post/18138257053/when-i-holler-ay-bay-bay-i-finna-get-my-groove&amp;ei=C2UaUZ_lGMeoqgHsjoGICA&amp;bvm=bv.42261806,d.eWU&amp;psig=AFQjCNEI12eS_BJm0SxRsqcd1QnCleThcg&amp;ust=13607704174849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animals+talking&amp;source=images&amp;cd=&amp;cad=rja&amp;docid=uo8Hw4Yh8bvL1M&amp;tbnid=LsdFH09d-KPdJM:&amp;ved=0CAUQjRw&amp;url=http://animalstalkinginallcaps.tumblr.com/post/15594027279/you-mean-to-tell-me-you-dont-think-theres-enough&amp;ei=JWQaUZaVDYnjrAHwxIC4Dg&amp;bvm=bv.42261806,d.eWU&amp;psig=AFQjCNEI12eS_BJm0SxRsqcd1QnCleThcg&amp;ust=136077041748490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animals+talking&amp;source=images&amp;cd=&amp;cad=rja&amp;docid=BDAjZyaQA5wDWM&amp;tbnid=I-_E39Va8wfAbM:&amp;ved=0CAUQjRw&amp;url=http://animalstalkinginallcaps.tumblr.com/post/10243348011&amp;ei=RmUaUfOeAY7bqQG_lIBg&amp;bvm=bv.42261806,d.eWU&amp;psig=AFQjCNEI12eS_BJm0SxRsqcd1QnCleThcg&amp;ust=13607704174849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uk/url?sa=i&amp;rct=j&amp;q=animals+talking+to+each+other&amp;source=images&amp;cd=&amp;cad=rja&amp;docid=zfubqIUwzO4ejM&amp;tbnid=WMBzGDOd9K3t6M:&amp;ved=0CAUQjRw&amp;url=http://izismile.com/2010/01/page/2/&amp;ei=f2UaUYzlI4a9qQHvtoHoCQ&amp;bvm=bv.42261806,d.eWU&amp;psig=AFQjCNHMZXHbC2nfTOWbwZmvfPK8yP6v2Q&amp;ust=136077079856554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uk/url?sa=i&amp;rct=j&amp;q=animals+talking+to+each+other&amp;source=images&amp;cd=&amp;cad=rja&amp;docid=UuQl3rp1Gu3WoM&amp;tbnid=AfvOXobv9OW8rM:&amp;ved=0CAUQjRw&amp;url=http://palemaleirregulars.blogspot.com/&amp;ei=0GUaUcTlFMurqQHolIDwDA&amp;bvm=bv.42261806,d.eWU&amp;psig=AFQjCNHMZXHbC2nfTOWbwZmvfPK8yP6v2Q&amp;ust=136077079856554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.uk/url?sa=i&amp;rct=j&amp;q=animals+talking&amp;source=images&amp;cd=&amp;cad=rja&amp;docid=RgkgoY6Ic5aatM&amp;tbnid=V_cWUzNoHjRt-M:&amp;ved=0CAUQjRw&amp;url=http://animalstalkinginallcaps.tumblr.com/post/11617814499&amp;ei=OWQaUbPKDJGZqQHL7IGwDQ&amp;bvm=bv.42261806,d.eWU&amp;psig=AFQjCNEI12eS_BJm0SxRsqcd1QnCleThcg&amp;ust=13607704174849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5.media.tumblr.com/tumblr_lxxadci0Ni1qmf9gqo1_r1_50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64896" cy="64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8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8520" y="-171400"/>
            <a:ext cx="9361040" cy="72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http://24.media.tumblr.com/tumblr_lzl1n9K7hF1r8ch3m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6" y="260648"/>
            <a:ext cx="4404456" cy="31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2597" y="270169"/>
            <a:ext cx="3689323" cy="998591"/>
            <a:chOff x="162597" y="270169"/>
            <a:chExt cx="7109195" cy="212642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97" y="270169"/>
              <a:ext cx="2897236" cy="2126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60032" y="461630"/>
              <a:ext cx="2411760" cy="167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315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8520" y="-171400"/>
            <a:ext cx="9361040" cy="72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55575" y="332656"/>
            <a:ext cx="4272409" cy="3024336"/>
            <a:chOff x="155575" y="332656"/>
            <a:chExt cx="8629627" cy="5400600"/>
          </a:xfrm>
        </p:grpSpPr>
        <p:pic>
          <p:nvPicPr>
            <p:cNvPr id="6146" name="Picture 2" descr="http://24.media.tumblr.com/tumblr_lzuh6knnOl1qmf9gqo1_500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332656"/>
              <a:ext cx="8629627" cy="540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476672"/>
              <a:ext cx="3090863" cy="226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892686" y="1048495"/>
            <a:ext cx="1544659" cy="95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21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8520" y="-171400"/>
            <a:ext cx="9361040" cy="72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81834" y="101016"/>
            <a:ext cx="4174141" cy="2952328"/>
            <a:chOff x="181835" y="548680"/>
            <a:chExt cx="8834270" cy="5760640"/>
          </a:xfrm>
        </p:grpSpPr>
        <p:pic>
          <p:nvPicPr>
            <p:cNvPr id="2050" name="Picture 2" descr="http://24.media.tumblr.com/tumblr_lxk5rpOAZV1qmf9gqo1_500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35" y="548680"/>
              <a:ext cx="8834270" cy="5760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803895" flipH="1" flipV="1">
              <a:off x="1014644" y="3693312"/>
              <a:ext cx="2414215" cy="2213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5022">
            <a:off x="1405226" y="110933"/>
            <a:ext cx="1323592" cy="96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85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8520" y="-171400"/>
            <a:ext cx="9361040" cy="72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http://25.media.tumblr.com/tumblr_lrjrhwDwzd1qmf9gq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4032448" cy="32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96021" y="496949"/>
            <a:ext cx="1476163" cy="1944409"/>
            <a:chOff x="2555776" y="692696"/>
            <a:chExt cx="3090863" cy="4500978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692696"/>
              <a:ext cx="3090863" cy="226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203847" y="3954060"/>
              <a:ext cx="2304256" cy="1239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824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8520" y="-171400"/>
            <a:ext cx="9361040" cy="72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23528" y="138373"/>
            <a:ext cx="4141442" cy="3208032"/>
            <a:chOff x="323528" y="138372"/>
            <a:chExt cx="8282884" cy="6416065"/>
          </a:xfrm>
        </p:grpSpPr>
        <p:pic>
          <p:nvPicPr>
            <p:cNvPr id="8194" name="Picture 2" descr="http://img.izismile.com/img/img3/20100129/unusual_animal_friendship_00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38372"/>
              <a:ext cx="8282884" cy="641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51920" y="332656"/>
              <a:ext cx="3024336" cy="226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33765" flipV="1">
            <a:off x="408373" y="1966224"/>
            <a:ext cx="1054142" cy="91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98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-171400"/>
            <a:ext cx="9361040" cy="72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55575" y="188641"/>
            <a:ext cx="4272409" cy="2952328"/>
            <a:chOff x="155575" y="188640"/>
            <a:chExt cx="8809920" cy="6276335"/>
          </a:xfrm>
        </p:grpSpPr>
        <p:grpSp>
          <p:nvGrpSpPr>
            <p:cNvPr id="4" name="Group 3"/>
            <p:cNvGrpSpPr/>
            <p:nvPr/>
          </p:nvGrpSpPr>
          <p:grpSpPr>
            <a:xfrm>
              <a:off x="155575" y="188640"/>
              <a:ext cx="8809920" cy="6276335"/>
              <a:chOff x="155575" y="188640"/>
              <a:chExt cx="8809920" cy="6276335"/>
            </a:xfrm>
          </p:grpSpPr>
          <p:pic>
            <p:nvPicPr>
              <p:cNvPr id="9218" name="Picture 2" descr="http://4.bp.blogspot.com/-ky8sx-GB2n0/UQdsDtQmpqI/AAAAAAAAgok/GVu0qv3MnqY/s1600/DSC_0329cr.JPG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75" y="1715473"/>
                <a:ext cx="8809920" cy="4749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Oval Callout 2"/>
              <p:cNvSpPr/>
              <p:nvPr/>
            </p:nvSpPr>
            <p:spPr>
              <a:xfrm>
                <a:off x="155575" y="188640"/>
                <a:ext cx="3048273" cy="2232247"/>
              </a:xfrm>
              <a:prstGeom prst="wedgeEllipseCallout">
                <a:avLst>
                  <a:gd name="adj1" fmla="val 50355"/>
                  <a:gd name="adj2" fmla="val 4354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Oval Callout 1"/>
            <p:cNvSpPr/>
            <p:nvPr/>
          </p:nvSpPr>
          <p:spPr>
            <a:xfrm>
              <a:off x="4932040" y="335720"/>
              <a:ext cx="3672408" cy="2085167"/>
            </a:xfrm>
            <a:prstGeom prst="wedgeEllipseCallout">
              <a:avLst>
                <a:gd name="adj1" fmla="val -38960"/>
                <a:gd name="adj2" fmla="val 7476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1628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5.media.tumblr.com/tumblr_lt9b0506rV1qmf9gqo1_50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0797"/>
            <a:ext cx="850883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67544" y="331429"/>
            <a:ext cx="5365339" cy="1922993"/>
            <a:chOff x="467544" y="331429"/>
            <a:chExt cx="5365339" cy="192299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760" y="404664"/>
              <a:ext cx="1626123" cy="184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31429"/>
              <a:ext cx="2016223" cy="1369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119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4.media.tumblr.com/tumblr_lzl1n9K7hF1r8ch3m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808913" cy="62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2597" y="270169"/>
            <a:ext cx="7109195" cy="2126425"/>
            <a:chOff x="162597" y="270169"/>
            <a:chExt cx="7109195" cy="212642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97" y="270169"/>
              <a:ext cx="2897236" cy="2126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60032" y="461630"/>
              <a:ext cx="2411760" cy="167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695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5" y="332656"/>
            <a:ext cx="8629627" cy="5400600"/>
            <a:chOff x="155575" y="332656"/>
            <a:chExt cx="8629627" cy="5400600"/>
          </a:xfrm>
        </p:grpSpPr>
        <p:pic>
          <p:nvPicPr>
            <p:cNvPr id="6146" name="Picture 2" descr="http://24.media.tumblr.com/tumblr_lzuh6knnOl1qmf9gqo1_500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332656"/>
              <a:ext cx="8629627" cy="540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476672"/>
              <a:ext cx="3090863" cy="226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24128" y="1693352"/>
            <a:ext cx="2808312" cy="173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4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5022">
            <a:off x="3536470" y="603378"/>
            <a:ext cx="2592335" cy="18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81835" y="548680"/>
            <a:ext cx="8834270" cy="5760640"/>
            <a:chOff x="181835" y="548680"/>
            <a:chExt cx="8834270" cy="5760640"/>
          </a:xfrm>
        </p:grpSpPr>
        <p:pic>
          <p:nvPicPr>
            <p:cNvPr id="2050" name="Picture 2" descr="http://24.media.tumblr.com/tumblr_lxk5rpOAZV1qmf9gqo1_500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35" y="548680"/>
              <a:ext cx="8834270" cy="5760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803895" flipH="1" flipV="1">
              <a:off x="1014644" y="3693312"/>
              <a:ext cx="2414215" cy="2213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884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5.media.tumblr.com/tumblr_lrjrhwDwzd1qmf9gq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776864" cy="62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55776" y="692696"/>
            <a:ext cx="3090863" cy="4500978"/>
            <a:chOff x="2555776" y="692696"/>
            <a:chExt cx="3090863" cy="4500978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692696"/>
              <a:ext cx="3090863" cy="226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203847" y="3954060"/>
              <a:ext cx="2304256" cy="1239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212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138372"/>
            <a:ext cx="8282884" cy="6416065"/>
            <a:chOff x="323528" y="138372"/>
            <a:chExt cx="8282884" cy="6416065"/>
          </a:xfrm>
        </p:grpSpPr>
        <p:pic>
          <p:nvPicPr>
            <p:cNvPr id="8194" name="Picture 2" descr="http://img.izismile.com/img/img3/20100129/unusual_animal_friendship_00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38372"/>
              <a:ext cx="8282884" cy="641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51920" y="332656"/>
              <a:ext cx="3024336" cy="226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33765" flipV="1">
            <a:off x="265467" y="3601493"/>
            <a:ext cx="2741526" cy="237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88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5575" y="188640"/>
            <a:ext cx="8809920" cy="6276335"/>
            <a:chOff x="155575" y="188640"/>
            <a:chExt cx="8809920" cy="6276335"/>
          </a:xfrm>
        </p:grpSpPr>
        <p:grpSp>
          <p:nvGrpSpPr>
            <p:cNvPr id="4" name="Group 3"/>
            <p:cNvGrpSpPr/>
            <p:nvPr/>
          </p:nvGrpSpPr>
          <p:grpSpPr>
            <a:xfrm>
              <a:off x="155575" y="188640"/>
              <a:ext cx="8809920" cy="6276335"/>
              <a:chOff x="155575" y="188640"/>
              <a:chExt cx="8809920" cy="6276335"/>
            </a:xfrm>
          </p:grpSpPr>
          <p:pic>
            <p:nvPicPr>
              <p:cNvPr id="9218" name="Picture 2" descr="http://4.bp.blogspot.com/-ky8sx-GB2n0/UQdsDtQmpqI/AAAAAAAAgok/GVu0qv3MnqY/s1600/DSC_0329cr.JPG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75" y="1715473"/>
                <a:ext cx="8809920" cy="4749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Oval Callout 2"/>
              <p:cNvSpPr/>
              <p:nvPr/>
            </p:nvSpPr>
            <p:spPr>
              <a:xfrm>
                <a:off x="155575" y="188640"/>
                <a:ext cx="3048273" cy="2232247"/>
              </a:xfrm>
              <a:prstGeom prst="wedgeEllipseCallout">
                <a:avLst>
                  <a:gd name="adj1" fmla="val 50355"/>
                  <a:gd name="adj2" fmla="val 4354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Oval Callout 1"/>
            <p:cNvSpPr/>
            <p:nvPr/>
          </p:nvSpPr>
          <p:spPr>
            <a:xfrm>
              <a:off x="4932040" y="335720"/>
              <a:ext cx="3672408" cy="2085167"/>
            </a:xfrm>
            <a:prstGeom prst="wedgeEllipseCallout">
              <a:avLst>
                <a:gd name="adj1" fmla="val -38960"/>
                <a:gd name="adj2" fmla="val 7476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459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-171400"/>
            <a:ext cx="9361040" cy="72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http://25.media.tumblr.com/tumblr_lt9b0506rV1qmf9gqo1_50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0797"/>
            <a:ext cx="4029245" cy="28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7546" y="331429"/>
            <a:ext cx="2448270" cy="793315"/>
            <a:chOff x="467544" y="331429"/>
            <a:chExt cx="5365339" cy="192299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760" y="404664"/>
              <a:ext cx="1626123" cy="184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31429"/>
              <a:ext cx="2016223" cy="1369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067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</dc:creator>
  <cp:lastModifiedBy>Gareth Pitchford</cp:lastModifiedBy>
  <cp:revision>18</cp:revision>
  <cp:lastPrinted>2013-02-12T16:13:33Z</cp:lastPrinted>
  <dcterms:created xsi:type="dcterms:W3CDTF">2013-02-12T15:51:26Z</dcterms:created>
  <dcterms:modified xsi:type="dcterms:W3CDTF">2013-03-21T13:23:53Z</dcterms:modified>
</cp:coreProperties>
</file>