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6"/>
  </p:handoutMasterIdLst>
  <p:sldIdLst>
    <p:sldId id="256" r:id="rId2"/>
    <p:sldId id="258" r:id="rId3"/>
    <p:sldId id="259" r:id="rId4"/>
    <p:sldId id="269" r:id="rId5"/>
    <p:sldId id="270" r:id="rId6"/>
    <p:sldId id="271" r:id="rId7"/>
    <p:sldId id="272" r:id="rId8"/>
    <p:sldId id="266" r:id="rId9"/>
    <p:sldId id="265" r:id="rId10"/>
    <p:sldId id="257" r:id="rId11"/>
    <p:sldId id="262" r:id="rId12"/>
    <p:sldId id="263" r:id="rId13"/>
    <p:sldId id="260" r:id="rId14"/>
    <p:sldId id="268" r:id="rId15"/>
  </p:sldIdLst>
  <p:sldSz cx="9144000" cy="6858000" type="screen4x3"/>
  <p:notesSz cx="6858000" cy="97139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33CC"/>
    <a:srgbClr val="990000"/>
    <a:srgbClr val="0066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4289F63-8D48-40C2-ADD6-0475E8F70C1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528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DAE379-B3A6-4BDC-B409-DDBA7D1FBB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536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53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53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C9659-979E-4A59-8050-B2EDD4D31F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23080"/>
      </p:ext>
    </p:extLst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53AFC-9212-4F79-97BA-C7FE0CBBE8F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893206"/>
      </p:ext>
    </p:extLst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E87BA-4531-4053-AC35-199190B73BC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657365"/>
      </p:ext>
    </p:extLst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935C7-AC5E-4997-92DE-296C295CCDA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35694"/>
      </p:ext>
    </p:extLst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80F0F-E320-4903-B488-DE4894B40D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964266"/>
      </p:ext>
    </p:extLst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94E08-0690-40A2-8327-95064B69FE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005038"/>
      </p:ext>
    </p:extLst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B1BF3-00E7-4AFB-BAAB-7C10438C8C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550185"/>
      </p:ext>
    </p:extLst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39296-4415-4036-8FE0-0EBE1DFBDC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600375"/>
      </p:ext>
    </p:extLst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11A3D-0F8D-4E30-8D61-3B8D8608475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170423"/>
      </p:ext>
    </p:extLst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6148D-A668-4897-9B91-75761A7C610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042452"/>
      </p:ext>
    </p:extLst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5D37A339-9F00-424C-AEDE-1704ED0F3C4A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33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3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3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33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3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3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33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3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3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33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3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3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33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3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3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9600" i="1">
                <a:latin typeface="Inkpen2 Chords" pitchFamily="2" charset="0"/>
              </a:rPr>
              <a:t>Winter Poems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Techniques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</a:rPr>
              <a:t>Rhyme</a:t>
            </a:r>
          </a:p>
          <a:p>
            <a:r>
              <a:rPr lang="en-GB">
                <a:solidFill>
                  <a:schemeClr val="bg2"/>
                </a:solidFill>
              </a:rPr>
              <a:t>Rhythm</a:t>
            </a:r>
          </a:p>
          <a:p>
            <a:r>
              <a:rPr lang="en-GB">
                <a:solidFill>
                  <a:srgbClr val="0033CC"/>
                </a:solidFill>
              </a:rPr>
              <a:t>Alliteration</a:t>
            </a:r>
          </a:p>
          <a:p>
            <a:r>
              <a:rPr lang="en-GB">
                <a:solidFill>
                  <a:srgbClr val="CC00CC"/>
                </a:solidFill>
              </a:rPr>
              <a:t>Assonance</a:t>
            </a:r>
          </a:p>
          <a:p>
            <a:r>
              <a:rPr lang="en-GB">
                <a:solidFill>
                  <a:schemeClr val="accent1"/>
                </a:solidFill>
              </a:rPr>
              <a:t>Repetition</a:t>
            </a:r>
          </a:p>
          <a:p>
            <a:r>
              <a:rPr lang="en-GB">
                <a:solidFill>
                  <a:srgbClr val="800080"/>
                </a:solidFill>
              </a:rPr>
              <a:t>Simile</a:t>
            </a:r>
          </a:p>
          <a:p>
            <a:r>
              <a:rPr lang="en-GB">
                <a:solidFill>
                  <a:srgbClr val="006600"/>
                </a:solidFill>
              </a:rPr>
              <a:t>Metaphor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In Verse One, find rhyme and alliteration: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>
                <a:solidFill>
                  <a:srgbClr val="0033CC"/>
                </a:solidFill>
              </a:rPr>
              <a:t>Late lies</a:t>
            </a:r>
            <a:r>
              <a:rPr lang="en-GB"/>
              <a:t> the wintry sun </a:t>
            </a:r>
            <a:r>
              <a:rPr lang="en-GB" b="1">
                <a:solidFill>
                  <a:srgbClr val="990000"/>
                </a:solidFill>
              </a:rPr>
              <a:t>a-bed</a:t>
            </a:r>
            <a:r>
              <a:rPr lang="en-GB">
                <a:solidFill>
                  <a:srgbClr val="990000"/>
                </a:solidFill>
              </a:rPr>
              <a:t>,</a:t>
            </a:r>
            <a:r>
              <a:rPr lang="en-GB"/>
              <a:t> </a:t>
            </a:r>
            <a:br>
              <a:rPr lang="en-GB"/>
            </a:br>
            <a:r>
              <a:rPr lang="en-GB"/>
              <a:t>A </a:t>
            </a:r>
            <a:r>
              <a:rPr lang="en-GB" b="1">
                <a:solidFill>
                  <a:srgbClr val="0033CC"/>
                </a:solidFill>
              </a:rPr>
              <a:t>frosty, fiery</a:t>
            </a:r>
            <a:r>
              <a:rPr lang="en-GB"/>
              <a:t> sleepy-</a:t>
            </a:r>
            <a:r>
              <a:rPr lang="en-GB" b="1">
                <a:solidFill>
                  <a:srgbClr val="990000"/>
                </a:solidFill>
              </a:rPr>
              <a:t>head</a:t>
            </a:r>
            <a:r>
              <a:rPr lang="en-GB"/>
              <a:t>; </a:t>
            </a:r>
            <a:br>
              <a:rPr lang="en-GB"/>
            </a:br>
            <a:r>
              <a:rPr lang="en-GB"/>
              <a:t>Blinks but an hour or two; and </a:t>
            </a:r>
            <a:r>
              <a:rPr lang="en-GB" b="1">
                <a:solidFill>
                  <a:srgbClr val="990000"/>
                </a:solidFill>
              </a:rPr>
              <a:t>then</a:t>
            </a:r>
            <a:r>
              <a:rPr lang="en-GB"/>
              <a:t>, </a:t>
            </a:r>
            <a:br>
              <a:rPr lang="en-GB"/>
            </a:br>
            <a:r>
              <a:rPr lang="en-GB"/>
              <a:t>A blood-red orange, sets </a:t>
            </a:r>
            <a:r>
              <a:rPr lang="en-GB" b="1">
                <a:solidFill>
                  <a:srgbClr val="990000"/>
                </a:solidFill>
              </a:rPr>
              <a:t>again</a:t>
            </a:r>
            <a:r>
              <a:rPr lang="en-GB"/>
              <a:t>. </a:t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endParaRPr lang="en-GB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 verse three find assonance: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Close by the jolly fire I sit </a:t>
            </a:r>
            <a:br>
              <a:rPr lang="en-GB"/>
            </a:br>
            <a:r>
              <a:rPr lang="en-GB"/>
              <a:t>To warm my </a:t>
            </a:r>
            <a:r>
              <a:rPr lang="en-GB" b="1">
                <a:solidFill>
                  <a:srgbClr val="CC00CC"/>
                </a:solidFill>
              </a:rPr>
              <a:t>frozen bones</a:t>
            </a:r>
            <a:r>
              <a:rPr lang="en-GB"/>
              <a:t> a bit; </a:t>
            </a:r>
            <a:br>
              <a:rPr lang="en-GB"/>
            </a:br>
            <a:r>
              <a:rPr lang="en-GB"/>
              <a:t>Or with a reindeer-sled, explore </a:t>
            </a:r>
            <a:br>
              <a:rPr lang="en-GB"/>
            </a:br>
            <a:r>
              <a:rPr lang="en-GB"/>
              <a:t>The colder countries round the door. </a:t>
            </a:r>
            <a:br>
              <a:rPr lang="en-GB"/>
            </a:br>
            <a:endParaRPr lang="en-GB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In verse five, find repetition and simile</a:t>
            </a:r>
            <a:br>
              <a:rPr lang="en-GB" sz="4000"/>
            </a:br>
            <a:endParaRPr lang="en-GB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Black are my steps on silver sod; </a:t>
            </a:r>
            <a:br>
              <a:rPr lang="en-GB"/>
            </a:br>
            <a:r>
              <a:rPr lang="en-GB"/>
              <a:t>Thick blows my frosty breath abroad; </a:t>
            </a:r>
            <a:br>
              <a:rPr lang="en-GB"/>
            </a:br>
            <a:r>
              <a:rPr lang="en-GB" b="1">
                <a:solidFill>
                  <a:schemeClr val="accent1"/>
                </a:solidFill>
              </a:rPr>
              <a:t>And tree and house, and hill and lake, </a:t>
            </a:r>
            <a:br>
              <a:rPr lang="en-GB" b="1">
                <a:solidFill>
                  <a:schemeClr val="accent1"/>
                </a:solidFill>
              </a:rPr>
            </a:br>
            <a:r>
              <a:rPr lang="en-GB"/>
              <a:t>Are </a:t>
            </a:r>
            <a:r>
              <a:rPr lang="en-GB">
                <a:solidFill>
                  <a:srgbClr val="800080"/>
                </a:solidFill>
              </a:rPr>
              <a:t>frosted like a wedding cake</a:t>
            </a:r>
            <a:r>
              <a:rPr lang="en-GB"/>
              <a:t>.</a:t>
            </a:r>
          </a:p>
          <a:p>
            <a:endParaRPr lang="en-GB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What could YOU personify winter as?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Jack Frost</a:t>
            </a:r>
          </a:p>
          <a:p>
            <a:r>
              <a:rPr lang="en-GB"/>
              <a:t>An old woman</a:t>
            </a:r>
          </a:p>
          <a:p>
            <a:r>
              <a:rPr lang="en-GB"/>
              <a:t>A polar bear</a:t>
            </a:r>
          </a:p>
          <a:p>
            <a:r>
              <a:rPr lang="en-GB"/>
              <a:t>A fox</a:t>
            </a:r>
          </a:p>
          <a:p>
            <a:r>
              <a:rPr lang="en-GB"/>
              <a:t>A queen</a:t>
            </a:r>
          </a:p>
          <a:p>
            <a:r>
              <a:rPr lang="en-GB"/>
              <a:t>?????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PERSONIFICATION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Giving an inanimate object or abstract idea the qualities of a living being.</a:t>
            </a:r>
          </a:p>
          <a:p>
            <a:r>
              <a:rPr lang="en-GB"/>
              <a:t>The wind was a prowling tiger</a:t>
            </a:r>
          </a:p>
          <a:p>
            <a:r>
              <a:rPr lang="en-GB"/>
              <a:t>The telephone bleated angrily</a:t>
            </a:r>
          </a:p>
          <a:p>
            <a:r>
              <a:rPr lang="en-GB"/>
              <a:t>Merrily dodging through the traffic, the VW Beetle pottered back home.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2" name="Picture 12" descr="MP900448489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17732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Late lies the wintry sun a-bed,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 frosty, fiery sleepy-head;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Blinks but an hour or two; and then,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 blood-red orange, sets again.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/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Before the stars have left the skies,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At morning in the dark I rise;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And shivering in my nakedness,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By the cold candle, bathe and dress.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/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Close by the jolly fire I sit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To warm my frozen bones a bit;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Or with a reindeer-sled, explore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The colder countries round the door.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/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When to go out, my nurse doth wrap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Me in my comforter and cap;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The cold wind burns my face, and blows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Its frosty pepper up my nose.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/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Black are my steps on silver sod;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Thick blows my frosty breath abroad;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And tree and house, and hill and lake,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Are frosted like a wedding cake.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solidFill>
                  <a:schemeClr val="hlink"/>
                </a:solidFill>
              </a:rPr>
              <a:t>Winter-Time</a:t>
            </a:r>
            <a:r>
              <a:rPr lang="en-GB" sz="4000"/>
              <a:t/>
            </a:r>
            <a:br>
              <a:rPr lang="en-GB" sz="4000"/>
            </a:br>
            <a:r>
              <a:rPr lang="en-GB" sz="4000">
                <a:solidFill>
                  <a:schemeClr val="hlink"/>
                </a:solidFill>
              </a:rPr>
              <a:t>by Robert Louis Stevenson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19492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latin typeface="Comic Sans MS" pitchFamily="66" charset="0"/>
              </a:rPr>
              <a:t>Late lies the wintry sun a-bed,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A frosty, fiery sleepy-head;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Blinks but an hour or two; and then,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A blood-red orange, sets again.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/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Before the stars have left the skies,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At morning in the dark I rise;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And shivering in my nakedness,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By the cold candle, bathe and dress.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/>
            </a:r>
            <a:br>
              <a:rPr lang="en-GB" b="1" dirty="0" smtClean="0">
                <a:latin typeface="Comic Sans MS" pitchFamily="66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810910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19492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latin typeface="Comic Sans MS" pitchFamily="66" charset="0"/>
              </a:rPr>
              <a:t>Close by the jolly fire I sit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To warm my frozen bones a bit;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Or with a reindeer-sled, explore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The colder countries round the door.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/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When to go out, my nurse doth wrap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Me in my comforter and cap;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The cold wind burns my face, and blows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Its frosty pepper up my nose.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/>
            </a:r>
            <a:br>
              <a:rPr lang="en-GB" b="1" dirty="0" smtClean="0">
                <a:latin typeface="Comic Sans MS" pitchFamily="66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320520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19492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latin typeface="Comic Sans MS" pitchFamily="66" charset="0"/>
              </a:rPr>
              <a:t>Black are my steps on silver sod;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Thick blows my frosty breath abroad;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And tree and house, and hill and lake, </a:t>
            </a:r>
            <a:br>
              <a:rPr lang="en-GB" b="1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Are frosted like a wedding cake.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885389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2" name="Picture 12" descr="MP900448489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17732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Late lies the wintry sun a-bed,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 frosty, fiery sleepy-head;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Blinks but an hour or two; and then,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 blood-red orange, sets again.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/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Before the stars have left the skies,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At morning in the dark I rise;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And shivering in my nakedness,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By the cold candle, bathe and dress.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/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Close by the jolly fire I sit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To warm my frozen bones a bit;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Or with a reindeer-sled, explore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The colder countries round the door.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/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When to go out, my nurse doth wrap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Me in my comforter and cap;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The cold wind burns my face, and blows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Its frosty pepper up my nose.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/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Black are my steps on silver sod;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Thick blows my frosty breath abroad;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And tree and house, and hill and lake, </a:t>
            </a:r>
            <a:b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</a:br>
            <a:r>
              <a:rPr lang="en-GB" sz="1400" b="1" dirty="0">
                <a:solidFill>
                  <a:srgbClr val="CC00CC"/>
                </a:solidFill>
                <a:latin typeface="Comic Sans MS" pitchFamily="66" charset="0"/>
              </a:rPr>
              <a:t>Are frosted like a wedding cake.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solidFill>
                  <a:schemeClr val="hlink"/>
                </a:solidFill>
              </a:rPr>
              <a:t>Winter-Time</a:t>
            </a:r>
            <a:r>
              <a:rPr lang="en-GB" sz="4000"/>
              <a:t/>
            </a:r>
            <a:br>
              <a:rPr lang="en-GB" sz="4000"/>
            </a:br>
            <a:r>
              <a:rPr lang="en-GB" sz="4000">
                <a:solidFill>
                  <a:schemeClr val="hlink"/>
                </a:solidFill>
              </a:rPr>
              <a:t>by Robert Louis Stevenson</a:t>
            </a:r>
          </a:p>
        </p:txBody>
      </p:sp>
    </p:spTree>
    <p:extLst>
      <p:ext uri="{BB962C8B-B14F-4D97-AF65-F5344CB8AC3E}">
        <p14:creationId xmlns:p14="http://schemas.microsoft.com/office/powerpoint/2010/main" val="36440556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personified here?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sun</a:t>
            </a:r>
          </a:p>
          <a:p>
            <a:r>
              <a:rPr lang="en-GB"/>
              <a:t>            “A frosty, fiery sleepyhead”</a:t>
            </a:r>
          </a:p>
          <a:p>
            <a:r>
              <a:rPr lang="en-GB"/>
              <a:t>The fire                “jolly”</a:t>
            </a:r>
          </a:p>
          <a:p>
            <a:r>
              <a:rPr lang="en-GB"/>
              <a:t>The wind</a:t>
            </a:r>
          </a:p>
          <a:p>
            <a:pPr lvl="4"/>
            <a:r>
              <a:rPr lang="en-GB"/>
              <a:t>                                </a:t>
            </a:r>
            <a:r>
              <a:rPr lang="en-GB" sz="3200"/>
              <a:t>“ blows</a:t>
            </a:r>
          </a:p>
          <a:p>
            <a:pPr lvl="4"/>
            <a:r>
              <a:rPr lang="en-GB" sz="3200"/>
              <a:t>Its frosty pepper up my nose.”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are they personified as?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sun is……</a:t>
            </a:r>
          </a:p>
          <a:p>
            <a:r>
              <a:rPr lang="en-GB"/>
              <a:t>         A lazy person</a:t>
            </a:r>
          </a:p>
          <a:p>
            <a:r>
              <a:rPr lang="en-GB"/>
              <a:t>The wind is …..</a:t>
            </a:r>
          </a:p>
          <a:p>
            <a:r>
              <a:rPr lang="en-GB"/>
              <a:t>         A joker, or a cook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251</TotalTime>
  <Words>209</Words>
  <Application>Microsoft Office PowerPoint</Application>
  <PresentationFormat>On-screen Show (4:3)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Tahoma</vt:lpstr>
      <vt:lpstr>Wingdings</vt:lpstr>
      <vt:lpstr>Inkpen2 Chords</vt:lpstr>
      <vt:lpstr>Comic Sans MS</vt:lpstr>
      <vt:lpstr>Textured</vt:lpstr>
      <vt:lpstr>Winter Poems</vt:lpstr>
      <vt:lpstr>PERSONIFICATION</vt:lpstr>
      <vt:lpstr>Winter-Time by Robert Louis Stevenson</vt:lpstr>
      <vt:lpstr>PowerPoint Presentation</vt:lpstr>
      <vt:lpstr>PowerPoint Presentation</vt:lpstr>
      <vt:lpstr>PowerPoint Presentation</vt:lpstr>
      <vt:lpstr>Winter-Time by Robert Louis Stevenson</vt:lpstr>
      <vt:lpstr>What is personified here?</vt:lpstr>
      <vt:lpstr>What are they personified as?</vt:lpstr>
      <vt:lpstr>Other Techniques</vt:lpstr>
      <vt:lpstr>In Verse One, find rhyme and alliteration:</vt:lpstr>
      <vt:lpstr>In verse three find assonance:</vt:lpstr>
      <vt:lpstr>In verse five, find repetition and simile </vt:lpstr>
      <vt:lpstr>What could YOU personify winter as?</vt:lpstr>
    </vt:vector>
  </TitlesOfParts>
  <Company>SianLaptop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Poems</dc:title>
  <dc:creator>Banfield</dc:creator>
  <cp:lastModifiedBy>Gareth Pitchford</cp:lastModifiedBy>
  <cp:revision>6</cp:revision>
  <dcterms:created xsi:type="dcterms:W3CDTF">2012-11-03T10:36:39Z</dcterms:created>
  <dcterms:modified xsi:type="dcterms:W3CDTF">2013-05-08T10:39:09Z</dcterms:modified>
</cp:coreProperties>
</file>