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41" autoAdjust="0"/>
    <p:restoredTop sz="94660"/>
  </p:normalViewPr>
  <p:slideViewPr>
    <p:cSldViewPr>
      <p:cViewPr>
        <p:scale>
          <a:sx n="70" d="100"/>
          <a:sy n="70" d="100"/>
        </p:scale>
        <p:origin x="-13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8A0FC-D3DC-494A-B5F7-FA7BF352C80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042A7-5DBE-49EE-BD6F-7D0594BF967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2C150-C903-40E4-922B-D399C0EE42AA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689D3-FCF7-49C4-BFD2-B49D4BC2832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D30B4-38B3-47A6-8709-F49F4E8AA8B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15911-0103-4F13-AFF6-918FC5D04AB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D2780-16E0-4C76-9D81-83662A1780E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EC360-1CB7-42BD-957F-568C69CE2D9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588E1-0C3E-4D9C-B65E-70F3CCA5922A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3AB99-D2A1-4B36-8F44-42FA772EF7D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78A93-EE55-4708-AE87-9978A6CCD6D3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2BA95-33D4-4DD2-ACA6-FB0797861A7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CBA1F-7D94-4289-8BBA-D2952448786C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A3AE8-FE2D-442D-8644-52275EB6759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AA79A-2312-446F-BBC4-1E0B0486562A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B20A2-2465-4B5C-AF41-FEB76C4E2BB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7104D-982B-4EC6-B8C0-97572927833D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24826-D03E-4F2F-AF22-9C25D6C012A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95A21-79F3-476D-BFEA-1A0EB6ACE9A3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85EB5-5AB2-4392-A682-29112560AA6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70646-2266-44FC-92BC-7A4B0BF04258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ABD1-8083-4D0F-991E-8A722C5CF79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16000" t="-12000" r="-34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AA6DE5-7DA6-4412-B7E0-39E8E5478FB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3EAB0B-74FC-4A43-953C-C0BBE76BF51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524750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23850" y="620713"/>
            <a:ext cx="6911975" cy="2062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WORD ORDER</a:t>
            </a:r>
          </a:p>
          <a:p>
            <a:pPr algn="ctr">
              <a:defRPr/>
            </a:pPr>
            <a:endParaRPr lang="fr-FR" sz="3200" dirty="0">
              <a:solidFill>
                <a:schemeClr val="accent6">
                  <a:lumMod val="50000"/>
                </a:schemeClr>
              </a:solidFill>
              <a:latin typeface="Ravie" pitchFamily="82" charset="0"/>
            </a:endParaRPr>
          </a:p>
          <a:p>
            <a:pPr algn="ctr">
              <a:defRPr/>
            </a:pPr>
            <a:r>
              <a:rPr lang="fr-FR" sz="3200" dirty="0">
                <a:solidFill>
                  <a:srgbClr val="FF0000"/>
                </a:solidFill>
                <a:latin typeface="Ravie" pitchFamily="82" charset="0"/>
              </a:rPr>
              <a:t>adjectives </a:t>
            </a:r>
            <a:r>
              <a:rPr lang="fr-FR" sz="3200" dirty="0" err="1">
                <a:solidFill>
                  <a:srgbClr val="FF0000"/>
                </a:solidFill>
                <a:latin typeface="Ravie" pitchFamily="82" charset="0"/>
              </a:rPr>
              <a:t>before</a:t>
            </a:r>
            <a:r>
              <a:rPr lang="fr-FR" sz="3200" dirty="0">
                <a:solidFill>
                  <a:srgbClr val="FF0000"/>
                </a:solidFill>
                <a:latin typeface="Ravie" pitchFamily="82" charset="0"/>
              </a:rPr>
              <a:t> </a:t>
            </a:r>
            <a:r>
              <a:rPr lang="fr-FR" sz="3200" dirty="0" err="1">
                <a:solidFill>
                  <a:srgbClr val="FF0000"/>
                </a:solidFill>
                <a:latin typeface="Ravie" pitchFamily="82" charset="0"/>
              </a:rPr>
              <a:t>nouns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  <a:p>
            <a:pPr algn="ctr">
              <a:defRPr/>
            </a:pPr>
            <a:r>
              <a:rPr lang="fr-FR" sz="3200" dirty="0">
                <a:solidFill>
                  <a:srgbClr val="FF0000"/>
                </a:solidFill>
                <a:latin typeface="Ravie" pitchFamily="82" charset="0"/>
              </a:rPr>
              <a:t>adjectives </a:t>
            </a:r>
            <a:r>
              <a:rPr lang="fr-FR" sz="3200" dirty="0" err="1">
                <a:solidFill>
                  <a:srgbClr val="FF0000"/>
                </a:solidFill>
                <a:latin typeface="Ravie" pitchFamily="82" charset="0"/>
              </a:rPr>
              <a:t>after</a:t>
            </a:r>
            <a:r>
              <a:rPr lang="fr-FR" sz="3200" dirty="0">
                <a:solidFill>
                  <a:srgbClr val="FF0000"/>
                </a:solidFill>
                <a:latin typeface="Ravie" pitchFamily="82" charset="0"/>
              </a:rPr>
              <a:t> a </a:t>
            </a:r>
            <a:r>
              <a:rPr lang="fr-FR" sz="3200" dirty="0" err="1">
                <a:solidFill>
                  <a:srgbClr val="FF0000"/>
                </a:solidFill>
                <a:latin typeface="Ravie" pitchFamily="82" charset="0"/>
              </a:rPr>
              <a:t>verb</a:t>
            </a:r>
            <a:endParaRPr lang="fr-FR" sz="3200" dirty="0">
              <a:solidFill>
                <a:srgbClr val="FF0000"/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0713"/>
            <a:ext cx="78120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man/James/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very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/a/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old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2205038"/>
            <a:ext cx="7704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James is a very old man.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0713"/>
            <a:ext cx="78120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nice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sunny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it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day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/a</a:t>
            </a: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2205038"/>
            <a:ext cx="77041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It is a nice sunny day.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0713"/>
            <a:ext cx="7812088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good/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my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player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/tennis/a/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brother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2205038"/>
            <a:ext cx="7704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My brother is a good tennis player.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0713"/>
            <a:ext cx="78120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late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/Paul/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again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is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2205038"/>
            <a:ext cx="77041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Paul is late again.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0713"/>
            <a:ext cx="78120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Italian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/I/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food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/love</a:t>
            </a: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2205038"/>
            <a:ext cx="77041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I love Italian food.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0713"/>
            <a:ext cx="7812088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a/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every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reads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/Jane/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day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</a:p>
          <a:p>
            <a:pPr algn="ctr"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newspaper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2205038"/>
            <a:ext cx="7704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Jane reads a newpaper every day.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0713"/>
            <a:ext cx="7812088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wearing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/black/a/Peter/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hat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2205038"/>
            <a:ext cx="7704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Peter is wearing a black hat.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0713"/>
            <a:ext cx="7812088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new/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like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/house/I/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my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much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very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2205038"/>
            <a:ext cx="7704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I like my new house very much.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0713"/>
            <a:ext cx="7812088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lovely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/Sarah/a/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red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/has/</a:t>
            </a:r>
          </a:p>
          <a:p>
            <a:pPr algn="ctr"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dress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2205038"/>
            <a:ext cx="7704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Sarah has a lovely red dress.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0713"/>
            <a:ext cx="7812088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computer/David/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buying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/a/</a:t>
            </a:r>
          </a:p>
          <a:p>
            <a:pPr algn="ctr"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/new</a:t>
            </a: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2205038"/>
            <a:ext cx="7704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David is buying a new computer.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23850" y="620713"/>
            <a:ext cx="69119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nice</a:t>
            </a: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/dog/Nelly/a/</a:t>
            </a:r>
            <a:r>
              <a:rPr lang="fr-FR" sz="36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is</a:t>
            </a:r>
            <a:endParaRPr lang="fr-FR" sz="3600" dirty="0">
              <a:solidFill>
                <a:schemeClr val="accent6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395288" y="2205038"/>
            <a:ext cx="69135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Nelly is a nice dog.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0713"/>
            <a:ext cx="7812088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not/Brigitte/English/an/</a:t>
            </a:r>
          </a:p>
          <a:p>
            <a:pPr algn="ctr"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name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is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2205038"/>
            <a:ext cx="7704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Brigitte is not an English name.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0" y="1052513"/>
            <a:ext cx="7704138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400">
                <a:solidFill>
                  <a:srgbClr val="FF0000"/>
                </a:solidFill>
                <a:latin typeface="Ravie" pitchFamily="82" charset="0"/>
              </a:rPr>
              <a:t>WELL DONE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0713"/>
            <a:ext cx="74517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Kate/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my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friend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/best/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is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2205038"/>
            <a:ext cx="77041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Kate is my best friend.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0713"/>
            <a:ext cx="7451725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not/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Mercury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/a/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planet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big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2205038"/>
            <a:ext cx="7704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Mercury is not a big planet.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0713"/>
            <a:ext cx="78120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town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/a/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Baymouth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small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2205038"/>
            <a:ext cx="7704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Baymouth is a small town.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0713"/>
            <a:ext cx="7812088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English/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this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dictionary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/an/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is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2205038"/>
            <a:ext cx="7704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This is an English dictionary.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0713"/>
            <a:ext cx="78120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very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/book/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this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thick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2205038"/>
            <a:ext cx="77041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This book is very thick.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0713"/>
            <a:ext cx="7812088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are/Bob and Sam/</a:t>
            </a:r>
          </a:p>
          <a:p>
            <a:pPr algn="ctr"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French/not</a:t>
            </a: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2205038"/>
            <a:ext cx="7704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Bob and Sam are not French.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0"/>
            <a:ext cx="7885113" cy="3694113"/>
          </a:xfrm>
          <a:prstGeom prst="rect">
            <a:avLst/>
          </a:prstGeom>
          <a:solidFill>
            <a:srgbClr val="33CC33"/>
          </a:solidFill>
          <a:ln w="762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0713"/>
            <a:ext cx="7812088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comfortable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/are/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these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</a:t>
            </a:r>
          </a:p>
          <a:p>
            <a:pPr algn="ctr"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very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Ravie" pitchFamily="82" charset="0"/>
              </a:rPr>
              <a:t>/chairs</a:t>
            </a: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07950" y="2205038"/>
            <a:ext cx="7704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These chairs are very comfortable.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169</Words>
  <Application>Microsoft Office PowerPoint</Application>
  <PresentationFormat>On-screen Show (4:3)</PresentationFormat>
  <Paragraphs>280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26</cp:revision>
  <dcterms:created xsi:type="dcterms:W3CDTF">2010-08-18T14:39:49Z</dcterms:created>
  <dcterms:modified xsi:type="dcterms:W3CDTF">2013-04-11T11:10:29Z</dcterms:modified>
</cp:coreProperties>
</file>