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342" autoAdjust="0"/>
  </p:normalViewPr>
  <p:slideViewPr>
    <p:cSldViewPr>
      <p:cViewPr varScale="1">
        <p:scale>
          <a:sx n="89" d="100"/>
          <a:sy n="89" d="100"/>
        </p:scale>
        <p:origin x="-12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D628B-498F-49CE-BC22-0B376EC0CA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0F01E-8CD7-4659-91FA-B7E79BD47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81524-A9DA-4830-B87D-ECC1A7F89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84EDC8-FA95-4713-934F-FC1C86A16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BC627-09D6-4210-80BC-CB73005BE3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5DD35-163C-4B67-BC7A-06B575160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5EB30-C359-406D-B710-246E38D5F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A194C-835B-44CE-BE76-F8737CEA6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4CEC8-1BDD-47F9-A460-9C1A61C082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62AAA-248A-441E-AC79-0898F4F15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FDE26-1011-459A-8842-ABF37BF43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FCC75-74F1-4FF6-A4BC-E28A0E30B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CE0538-9D6D-4239-B350-3B8DBEEF49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png"/><Relationship Id="rId9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68538" y="1916113"/>
            <a:ext cx="4535487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800" b="1">
                <a:latin typeface="SassoonPrimaryType" pitchFamily="2" charset="0"/>
              </a:rPr>
              <a:t>Knowledge and Understanding</a:t>
            </a:r>
          </a:p>
          <a:p>
            <a:pPr algn="ctr"/>
            <a:r>
              <a:rPr lang="en-US" sz="4800" b="1">
                <a:latin typeface="SassoonPrimaryType" pitchFamily="2" charset="0"/>
              </a:rPr>
              <a:t> of the World </a:t>
            </a:r>
          </a:p>
        </p:txBody>
      </p:sp>
      <p:pic>
        <p:nvPicPr>
          <p:cNvPr id="2054" name="Picture 6" descr="j02321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2263" y="3357563"/>
            <a:ext cx="21859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 descr="butterfly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451725" y="2708275"/>
            <a:ext cx="8001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ladybug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2565400"/>
            <a:ext cx="8667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1" name="Picture 63" descr="C:\Users\Gareth\AppData\Local\Microsoft\Windows\Temporary Internet Files\Content.IE5\XFL2KLNE\MCj0432587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285728"/>
            <a:ext cx="1828572" cy="1828572"/>
          </a:xfrm>
          <a:prstGeom prst="rect">
            <a:avLst/>
          </a:prstGeom>
          <a:noFill/>
        </p:spPr>
      </p:pic>
      <p:pic>
        <p:nvPicPr>
          <p:cNvPr id="2113" name="Picture 65" descr="C:\Users\Gareth\AppData\Local\Microsoft\Windows\Temporary Internet Files\Content.IE5\H6WU04ID\MCj0232235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4357694"/>
            <a:ext cx="2207537" cy="1976673"/>
          </a:xfrm>
          <a:prstGeom prst="rect">
            <a:avLst/>
          </a:prstGeom>
          <a:noFill/>
        </p:spPr>
      </p:pic>
      <p:pic>
        <p:nvPicPr>
          <p:cNvPr id="2114" name="Picture 66" descr="C:\Users\Gareth\AppData\Local\Microsoft\Windows\Temporary Internet Files\Content.IE5\XFL2KLNE\MCj0404317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286256"/>
            <a:ext cx="2627524" cy="1857388"/>
          </a:xfrm>
          <a:prstGeom prst="rect">
            <a:avLst/>
          </a:prstGeom>
          <a:noFill/>
        </p:spPr>
      </p:pic>
      <p:pic>
        <p:nvPicPr>
          <p:cNvPr id="2115" name="Picture 67" descr="C:\Users\Gareth\AppData\Local\Microsoft\Windows\Temporary Internet Files\Content.IE5\XFL2KLNE\MCj04348410000[1]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29454" y="357166"/>
            <a:ext cx="1928524" cy="1928524"/>
          </a:xfrm>
          <a:prstGeom prst="rect">
            <a:avLst/>
          </a:prstGeom>
          <a:noFill/>
        </p:spPr>
      </p:pic>
      <p:pic>
        <p:nvPicPr>
          <p:cNvPr id="2117" name="Picture 69" descr="C:\Users\Gareth\AppData\Local\Microsoft\Windows\Temporary Internet Files\Content.IE5\H6WU04ID\MCPE00013_0000[1]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48" y="329534"/>
            <a:ext cx="1571636" cy="2081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numb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6850"/>
            <a:ext cx="2895600" cy="264795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503488" y="2379663"/>
            <a:ext cx="4503737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400" b="1">
                <a:latin typeface="SassoonPrimaryType" pitchFamily="2" charset="0"/>
              </a:rPr>
              <a:t>Problem Solving,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 Reasoning and 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Numeracy</a:t>
            </a:r>
            <a:r>
              <a:rPr lang="en-US" sz="4400"/>
              <a:t> </a:t>
            </a:r>
          </a:p>
        </p:txBody>
      </p:sp>
      <p:pic>
        <p:nvPicPr>
          <p:cNvPr id="4104" name="Picture 8" descr="j025065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292600"/>
            <a:ext cx="21907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117" name="Picture 21" descr="C:\Users\Gareth\AppData\Local\Microsoft\Windows\Temporary Internet Files\Content.IE5\BV1CQ322\MCj043480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500570"/>
            <a:ext cx="1828572" cy="1828572"/>
          </a:xfrm>
          <a:prstGeom prst="rect">
            <a:avLst/>
          </a:prstGeom>
          <a:noFill/>
        </p:spPr>
      </p:pic>
      <p:pic>
        <p:nvPicPr>
          <p:cNvPr id="4118" name="Picture 22" descr="C:\Users\Gareth\AppData\Local\Microsoft\Windows\Temporary Internet Files\Content.IE5\H6WU04ID\MCj0199330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500042"/>
            <a:ext cx="2666246" cy="1686962"/>
          </a:xfrm>
          <a:prstGeom prst="rect">
            <a:avLst/>
          </a:prstGeom>
          <a:noFill/>
        </p:spPr>
      </p:pic>
      <p:sp>
        <p:nvSpPr>
          <p:cNvPr id="15" name="Content Placeholder 1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119" name="Picture 23" descr="C:\Users\Gareth\AppData\Local\Microsoft\Windows\Temporary Internet Files\Content.IE5\H6WU04ID\MCj0355663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500042"/>
            <a:ext cx="1827886" cy="1491386"/>
          </a:xfrm>
          <a:prstGeom prst="rect">
            <a:avLst/>
          </a:prstGeom>
          <a:noFill/>
        </p:spPr>
      </p:pic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120" name="Picture 24" descr="C:\Users\Gareth\AppData\Local\Microsoft\Windows\Temporary Internet Files\Content.IE5\XFL2KLNE\MCDD01732_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86710" y="2214554"/>
            <a:ext cx="683057" cy="2428646"/>
          </a:xfrm>
          <a:prstGeom prst="rect">
            <a:avLst/>
          </a:prstGeom>
          <a:noFill/>
        </p:spPr>
      </p:pic>
      <p:pic>
        <p:nvPicPr>
          <p:cNvPr id="4121" name="Picture 25" descr="C:\Users\Gareth\AppData\Local\Microsoft\Windows\Temporary Internet Files\Content.IE5\V7HS0IRU\MCHH01430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5214950"/>
            <a:ext cx="1859829" cy="928694"/>
          </a:xfrm>
          <a:prstGeom prst="rect">
            <a:avLst/>
          </a:prstGeom>
          <a:noFill/>
        </p:spPr>
      </p:pic>
      <p:pic>
        <p:nvPicPr>
          <p:cNvPr id="4122" name="Picture 26" descr="C:\Users\Gareth\AppData\Local\Microsoft\Windows\Temporary Internet Files\Content.IE5\BV1CQ322\MCHH00704_0000[1]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34" y="2643182"/>
            <a:ext cx="1880006" cy="1338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j01283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04813"/>
            <a:ext cx="2160588" cy="2049462"/>
          </a:xfrm>
          <a:prstGeom prst="rect">
            <a:avLst/>
          </a:prstGeom>
          <a:noFill/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505075" y="2470150"/>
            <a:ext cx="41481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latin typeface="SassoonPrimaryType" pitchFamily="2" charset="0"/>
              </a:rPr>
              <a:t>Communication, </a:t>
            </a:r>
          </a:p>
          <a:p>
            <a:pPr algn="ctr"/>
            <a:r>
              <a:rPr lang="en-US" sz="4000" b="1">
                <a:latin typeface="SassoonPrimaryType" pitchFamily="2" charset="0"/>
              </a:rPr>
              <a:t>Language </a:t>
            </a:r>
          </a:p>
          <a:p>
            <a:pPr algn="ctr"/>
            <a:r>
              <a:rPr lang="en-US" sz="4000" b="1">
                <a:latin typeface="SassoonPrimaryType" pitchFamily="2" charset="0"/>
              </a:rPr>
              <a:t>and Literacy</a:t>
            </a:r>
            <a:r>
              <a:rPr lang="en-US"/>
              <a:t> </a:t>
            </a:r>
          </a:p>
        </p:txBody>
      </p:sp>
      <p:pic>
        <p:nvPicPr>
          <p:cNvPr id="5128" name="Picture 8" descr="BD19971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565400"/>
            <a:ext cx="1401763" cy="1512888"/>
          </a:xfrm>
          <a:prstGeom prst="rect">
            <a:avLst/>
          </a:prstGeom>
          <a:noFill/>
        </p:spPr>
      </p:pic>
      <p:pic>
        <p:nvPicPr>
          <p:cNvPr id="5130" name="Picture 10" descr="j008898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4588" y="4005263"/>
            <a:ext cx="221773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 descr="BD09453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333375"/>
            <a:ext cx="1987550" cy="2016125"/>
          </a:xfrm>
          <a:prstGeom prst="rect">
            <a:avLst/>
          </a:prstGeom>
          <a:noFill/>
        </p:spPr>
      </p:pic>
      <p:pic>
        <p:nvPicPr>
          <p:cNvPr id="5133" name="Picture 13" descr="j0290707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35825" y="2781300"/>
            <a:ext cx="14287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 descr="j0232726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4143380"/>
            <a:ext cx="1560512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C:\Users\Gareth\AppData\Local\Microsoft\Windows\Temporary Internet Files\Content.IE5\XFL2KLNE\MCj0406272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4714884"/>
            <a:ext cx="1787525" cy="1520825"/>
          </a:xfrm>
          <a:prstGeom prst="rect">
            <a:avLst/>
          </a:prstGeom>
          <a:noFill/>
        </p:spPr>
      </p:pic>
      <p:pic>
        <p:nvPicPr>
          <p:cNvPr id="5137" name="Picture 17" descr="C:\Users\Gareth\AppData\Local\Microsoft\Windows\Temporary Internet Files\Content.IE5\XFL2KLNE\MCj04357140000[1]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28926" y="428604"/>
            <a:ext cx="1071570" cy="1850561"/>
          </a:xfrm>
          <a:prstGeom prst="rect">
            <a:avLst/>
          </a:prstGeom>
          <a:noFill/>
        </p:spPr>
      </p:pic>
      <p:pic>
        <p:nvPicPr>
          <p:cNvPr id="5138" name="Picture 18" descr="C:\Users\Gareth\AppData\Local\Microsoft\Windows\Temporary Internet Files\Content.IE5\BV1CQ322\MCj04346090000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29124" y="428604"/>
            <a:ext cx="1311275" cy="193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744788" y="2570163"/>
            <a:ext cx="38798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800" b="1">
                <a:latin typeface="SassoonPrimaryType" pitchFamily="2" charset="0"/>
              </a:rPr>
              <a:t>Creative </a:t>
            </a:r>
          </a:p>
          <a:p>
            <a:pPr algn="ctr"/>
            <a:r>
              <a:rPr lang="en-US" sz="4800" b="1">
                <a:latin typeface="SassoonPrimaryType" pitchFamily="2" charset="0"/>
              </a:rPr>
              <a:t>Development</a:t>
            </a:r>
            <a:r>
              <a:rPr lang="en-US"/>
              <a:t> </a:t>
            </a:r>
          </a:p>
        </p:txBody>
      </p:sp>
      <p:pic>
        <p:nvPicPr>
          <p:cNvPr id="6151" name="Picture 7" descr="j02366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765175"/>
            <a:ext cx="1882775" cy="2592388"/>
          </a:xfrm>
          <a:prstGeom prst="rect">
            <a:avLst/>
          </a:prstGeom>
          <a:noFill/>
        </p:spPr>
      </p:pic>
      <p:pic>
        <p:nvPicPr>
          <p:cNvPr id="6152" name="Picture 8" descr="BD0946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3716338"/>
            <a:ext cx="2260600" cy="2663825"/>
          </a:xfrm>
          <a:prstGeom prst="rect">
            <a:avLst/>
          </a:prstGeom>
          <a:noFill/>
        </p:spPr>
      </p:pic>
      <p:pic>
        <p:nvPicPr>
          <p:cNvPr id="6153" name="Picture 9" descr="j01537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260350"/>
            <a:ext cx="2305050" cy="1704975"/>
          </a:xfrm>
          <a:prstGeom prst="rect">
            <a:avLst/>
          </a:prstGeom>
          <a:noFill/>
        </p:spPr>
      </p:pic>
      <p:pic>
        <p:nvPicPr>
          <p:cNvPr id="6154" name="Picture 10" descr="j00890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2225" y="3716338"/>
            <a:ext cx="237648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5" name="Picture 11" descr="dru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1052513"/>
            <a:ext cx="1862138" cy="2303462"/>
          </a:xfrm>
          <a:prstGeom prst="rect">
            <a:avLst/>
          </a:prstGeom>
          <a:noFill/>
        </p:spPr>
      </p:pic>
      <p:pic>
        <p:nvPicPr>
          <p:cNvPr id="6158" name="Picture 14" descr="j0396476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4300" y="4437063"/>
            <a:ext cx="16414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5" descr="j0232107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11413" y="476250"/>
            <a:ext cx="15525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D1066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0" y="3716338"/>
            <a:ext cx="2952750" cy="2590800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700338" y="2205038"/>
            <a:ext cx="35115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b="1">
                <a:latin typeface="SassoonPrimaryType" pitchFamily="2" charset="0"/>
              </a:rPr>
              <a:t>Physical 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Development</a:t>
            </a:r>
          </a:p>
        </p:txBody>
      </p:sp>
      <p:pic>
        <p:nvPicPr>
          <p:cNvPr id="10245" name="Picture 5" descr="HM000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60350"/>
            <a:ext cx="1562100" cy="3024188"/>
          </a:xfrm>
          <a:prstGeom prst="rect">
            <a:avLst/>
          </a:prstGeom>
          <a:noFill/>
        </p:spPr>
      </p:pic>
      <p:pic>
        <p:nvPicPr>
          <p:cNvPr id="10246" name="Picture 6" descr="j02324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260350"/>
            <a:ext cx="2663825" cy="2046288"/>
          </a:xfrm>
          <a:prstGeom prst="rect">
            <a:avLst/>
          </a:prstGeom>
          <a:noFill/>
        </p:spPr>
      </p:pic>
      <p:pic>
        <p:nvPicPr>
          <p:cNvPr id="10247" name="Picture 7" descr="j023259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3357563"/>
            <a:ext cx="2386013" cy="3284537"/>
          </a:xfrm>
          <a:prstGeom prst="rect">
            <a:avLst/>
          </a:prstGeom>
          <a:noFill/>
        </p:spPr>
      </p:pic>
      <p:pic>
        <p:nvPicPr>
          <p:cNvPr id="10248" name="Picture 8" descr="j0149959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0425" y="333375"/>
            <a:ext cx="2843213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 descr="C:\Users\Gareth\AppData\Local\Microsoft\Windows\Temporary Internet Files\Content.IE5\XFL2KLNE\MCj0295323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3929066"/>
            <a:ext cx="2286016" cy="2411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00100" y="404813"/>
            <a:ext cx="3748088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400" b="1">
                <a:latin typeface="SassoonPrimaryType" pitchFamily="2" charset="0"/>
              </a:rPr>
              <a:t>Personal, 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Social and 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Emotional</a:t>
            </a:r>
          </a:p>
          <a:p>
            <a:pPr algn="ctr"/>
            <a:r>
              <a:rPr lang="en-US" sz="4400" b="1">
                <a:latin typeface="SassoonPrimaryType" pitchFamily="2" charset="0"/>
              </a:rPr>
              <a:t> Development</a:t>
            </a:r>
            <a:r>
              <a:rPr lang="en-US"/>
              <a:t> </a:t>
            </a:r>
          </a:p>
        </p:txBody>
      </p:sp>
      <p:pic>
        <p:nvPicPr>
          <p:cNvPr id="9220" name="Picture 4" descr="j01377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3644900"/>
            <a:ext cx="3168650" cy="2563813"/>
          </a:xfrm>
          <a:prstGeom prst="rect">
            <a:avLst/>
          </a:prstGeom>
          <a:noFill/>
        </p:spPr>
      </p:pic>
      <p:pic>
        <p:nvPicPr>
          <p:cNvPr id="9221" name="Picture 5" descr="j02329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284538"/>
            <a:ext cx="2292350" cy="3152775"/>
          </a:xfrm>
          <a:prstGeom prst="rect">
            <a:avLst/>
          </a:prstGeom>
          <a:noFill/>
        </p:spPr>
      </p:pic>
      <p:pic>
        <p:nvPicPr>
          <p:cNvPr id="9223" name="Picture 7" descr="MCj039814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765175"/>
            <a:ext cx="239871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MCj0232276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4663" y="549275"/>
            <a:ext cx="21240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30</Words>
  <Application>Microsoft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SassoonPrimaryType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</dc:creator>
  <cp:lastModifiedBy>Gareth Pitchford</cp:lastModifiedBy>
  <cp:revision>20</cp:revision>
  <dcterms:created xsi:type="dcterms:W3CDTF">2007-08-27T16:19:17Z</dcterms:created>
  <dcterms:modified xsi:type="dcterms:W3CDTF">2007-09-03T14:37:55Z</dcterms:modified>
</cp:coreProperties>
</file>