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3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8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2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2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8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9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8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728160"/>
              </p:ext>
            </p:extLst>
          </p:nvPr>
        </p:nvGraphicFramePr>
        <p:xfrm>
          <a:off x="355600" y="374054"/>
          <a:ext cx="8572500" cy="6438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5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04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44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20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2317">
                <a:tc>
                  <a:txBody>
                    <a:bodyPr/>
                    <a:lstStyle/>
                    <a:p>
                      <a:r>
                        <a:rPr lang="en-US" sz="1600" dirty="0"/>
                        <a:t>LO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KQ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words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Name , locate and identify the British Isles and surrounding seas.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Can you name</a:t>
                      </a:r>
                      <a:r>
                        <a:rPr lang="en-US" sz="1200" baseline="0" dirty="0"/>
                        <a:t> the land and sea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country=own leaders.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TTYP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Atlas</a:t>
                      </a:r>
                    </a:p>
                    <a:p>
                      <a:r>
                        <a:rPr lang="en-US" sz="1200" baseline="0" dirty="0"/>
                        <a:t>Maps</a:t>
                      </a:r>
                    </a:p>
                    <a:p>
                      <a:r>
                        <a:rPr lang="en-US" sz="1200" baseline="0" dirty="0"/>
                        <a:t>Bradford </a:t>
                      </a:r>
                    </a:p>
                    <a:p>
                      <a:r>
                        <a:rPr lang="en-US" sz="1200" baseline="0" dirty="0"/>
                        <a:t>Yorkshire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Label map + seas.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Land</a:t>
                      </a:r>
                    </a:p>
                    <a:p>
                      <a:r>
                        <a:rPr lang="en-US" sz="1200" baseline="0" dirty="0"/>
                        <a:t>Sea</a:t>
                      </a:r>
                    </a:p>
                    <a:p>
                      <a:r>
                        <a:rPr lang="en-US" sz="1200" baseline="0" dirty="0"/>
                        <a:t>Ocean</a:t>
                      </a:r>
                    </a:p>
                    <a:p>
                      <a:r>
                        <a:rPr lang="en-US" sz="1200" baseline="0" dirty="0"/>
                        <a:t>Island</a:t>
                      </a:r>
                    </a:p>
                    <a:p>
                      <a:r>
                        <a:rPr lang="en-US" sz="1200" baseline="0" dirty="0"/>
                        <a:t>Country</a:t>
                      </a:r>
                    </a:p>
                    <a:p>
                      <a:r>
                        <a:rPr lang="en-US" sz="1200" dirty="0"/>
                        <a:t>Surround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Name capital city and characteristics of England.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Can</a:t>
                      </a:r>
                      <a:r>
                        <a:rPr lang="en-US" sz="1200" baseline="0" dirty="0"/>
                        <a:t> you tell me 3 things about England?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TTYP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dirty="0"/>
                        <a:t>Find</a:t>
                      </a:r>
                      <a:r>
                        <a:rPr lang="en-US" sz="1200" baseline="0" dirty="0"/>
                        <a:t> facts to share.  Answer questions about England.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Border</a:t>
                      </a:r>
                    </a:p>
                    <a:p>
                      <a:r>
                        <a:rPr lang="en-US" sz="1200" baseline="0" dirty="0"/>
                        <a:t>London</a:t>
                      </a:r>
                    </a:p>
                    <a:p>
                      <a:r>
                        <a:rPr lang="en-US" sz="1200" baseline="0" dirty="0"/>
                        <a:t>St George</a:t>
                      </a:r>
                    </a:p>
                    <a:p>
                      <a:r>
                        <a:rPr lang="en-US" sz="1200" baseline="0" dirty="0"/>
                        <a:t>Largest</a:t>
                      </a:r>
                    </a:p>
                    <a:p>
                      <a:r>
                        <a:rPr lang="en-US" sz="1200" baseline="0" dirty="0"/>
                        <a:t>Dales</a:t>
                      </a:r>
                    </a:p>
                    <a:p>
                      <a:r>
                        <a:rPr lang="en-US" sz="1200" baseline="0" dirty="0"/>
                        <a:t>Lake District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Name capital city and characteristics of Wal</a:t>
                      </a:r>
                      <a:r>
                        <a:rPr lang="en-US" sz="1400" dirty="0"/>
                        <a:t>es.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200" dirty="0"/>
                        <a:t>Can</a:t>
                      </a:r>
                      <a:r>
                        <a:rPr lang="en-US" sz="1200" baseline="0" dirty="0"/>
                        <a:t> you tell me 3 things about Wales?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TTYP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With partner find 3 facts about Wales.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Welsh</a:t>
                      </a:r>
                    </a:p>
                    <a:p>
                      <a:r>
                        <a:rPr lang="en-US" sz="1200" baseline="0" dirty="0"/>
                        <a:t>Mountains</a:t>
                      </a:r>
                    </a:p>
                    <a:p>
                      <a:r>
                        <a:rPr lang="en-US" sz="1200" baseline="0" dirty="0"/>
                        <a:t>Dragon</a:t>
                      </a:r>
                    </a:p>
                    <a:p>
                      <a:r>
                        <a:rPr lang="en-US" sz="1200" baseline="0" dirty="0"/>
                        <a:t>Cardiff</a:t>
                      </a:r>
                    </a:p>
                    <a:p>
                      <a:r>
                        <a:rPr lang="en-US" sz="1200" baseline="0" dirty="0"/>
                        <a:t>St David</a:t>
                      </a:r>
                    </a:p>
                    <a:p>
                      <a:r>
                        <a:rPr lang="en-US" sz="1200" baseline="0" dirty="0"/>
                        <a:t>Landscape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N</a:t>
                      </a:r>
                      <a:r>
                        <a:rPr lang="en-US" sz="1200" baseline="0" dirty="0"/>
                        <a:t>ame capital city and characteristics of Scotland</a:t>
                      </a:r>
                      <a:r>
                        <a:rPr lang="en-US" sz="1400" baseline="0" dirty="0"/>
                        <a:t>.</a:t>
                      </a:r>
                    </a:p>
                    <a:p>
                      <a:endParaRPr lang="en-US" sz="14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Can you tell me 4 things about Scotland?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TTYP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In groups do a mind map of findings about Scotland.</a:t>
                      </a:r>
                    </a:p>
                    <a:p>
                      <a:r>
                        <a:rPr lang="en-US" sz="1200" baseline="0" dirty="0"/>
                        <a:t>700+ islands</a:t>
                      </a:r>
                    </a:p>
                    <a:p>
                      <a:r>
                        <a:rPr lang="en-US" sz="1200" baseline="0" dirty="0"/>
                        <a:t>Katie Morag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St Andrew</a:t>
                      </a:r>
                    </a:p>
                    <a:p>
                      <a:r>
                        <a:rPr lang="en-US" sz="1200" baseline="0" dirty="0"/>
                        <a:t>Bagpipes</a:t>
                      </a:r>
                    </a:p>
                    <a:p>
                      <a:r>
                        <a:rPr lang="en-US" sz="1200" baseline="0" dirty="0"/>
                        <a:t>Tartan</a:t>
                      </a:r>
                    </a:p>
                    <a:p>
                      <a:r>
                        <a:rPr lang="en-US" sz="1200" baseline="0" dirty="0"/>
                        <a:t>Ben Nevis</a:t>
                      </a:r>
                    </a:p>
                    <a:p>
                      <a:r>
                        <a:rPr lang="en-US" sz="1200" baseline="0" dirty="0"/>
                        <a:t>Saltire</a:t>
                      </a:r>
                    </a:p>
                    <a:p>
                      <a:r>
                        <a:rPr lang="en-US" sz="1200" baseline="0" dirty="0"/>
                        <a:t>Edinburgh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Name capital city and characteristics of Northern Ireland.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Can you tell me 4 things about Northern Ireland?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TTYP – find facts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Split in 1922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GB quiz!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Giant’s causeway</a:t>
                      </a:r>
                    </a:p>
                    <a:p>
                      <a:r>
                        <a:rPr lang="en-US" sz="1200" baseline="0" dirty="0"/>
                        <a:t>Soda bread</a:t>
                      </a:r>
                    </a:p>
                    <a:p>
                      <a:r>
                        <a:rPr lang="en-US" sz="1200" baseline="0" dirty="0"/>
                        <a:t>Irish stew</a:t>
                      </a:r>
                    </a:p>
                    <a:p>
                      <a:r>
                        <a:rPr lang="en-US" sz="1200" baseline="0" dirty="0"/>
                        <a:t>Belfast</a:t>
                      </a:r>
                    </a:p>
                    <a:p>
                      <a:r>
                        <a:rPr lang="en-US" sz="1200" baseline="0" dirty="0"/>
                        <a:t>St Patrick</a:t>
                      </a:r>
                    </a:p>
                    <a:p>
                      <a:r>
                        <a:rPr lang="en-US" sz="1200" baseline="0" dirty="0"/>
                        <a:t>Titanic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Name and locate world’s 7 continents and 5 oceans.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Can you name…?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ocean=huge</a:t>
                      </a:r>
                      <a:r>
                        <a:rPr lang="en-US" sz="1200" baseline="0" dirty="0"/>
                        <a:t> body of salt water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Large solid area of land. </a:t>
                      </a:r>
                    </a:p>
                    <a:p>
                      <a:r>
                        <a:rPr lang="en-US" sz="1200" dirty="0"/>
                        <a:t>Atlases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YouTube -continents song.</a:t>
                      </a:r>
                    </a:p>
                    <a:p>
                      <a:endParaRPr lang="en-US" sz="1100" dirty="0"/>
                    </a:p>
                    <a:p>
                      <a:r>
                        <a:rPr lang="en-US" sz="1100" dirty="0"/>
                        <a:t>World</a:t>
                      </a:r>
                    </a:p>
                    <a:p>
                      <a:r>
                        <a:rPr lang="en-US" sz="1100" dirty="0"/>
                        <a:t>Continent</a:t>
                      </a:r>
                    </a:p>
                    <a:p>
                      <a:r>
                        <a:rPr lang="en-US" sz="1100" dirty="0"/>
                        <a:t>Ocean</a:t>
                      </a:r>
                    </a:p>
                    <a:p>
                      <a:r>
                        <a:rPr lang="en-US" sz="1100" dirty="0"/>
                        <a:t>Asia</a:t>
                      </a:r>
                    </a:p>
                    <a:p>
                      <a:r>
                        <a:rPr lang="en-US" sz="1100" dirty="0"/>
                        <a:t>Africa</a:t>
                      </a:r>
                    </a:p>
                    <a:p>
                      <a:r>
                        <a:rPr lang="en-US" sz="1100" dirty="0"/>
                        <a:t>North Am.</a:t>
                      </a:r>
                    </a:p>
                    <a:p>
                      <a:r>
                        <a:rPr lang="en-US" sz="1100" dirty="0"/>
                        <a:t>South Am.</a:t>
                      </a:r>
                    </a:p>
                    <a:p>
                      <a:r>
                        <a:rPr lang="en-US" sz="1100" dirty="0"/>
                        <a:t>Antarctica</a:t>
                      </a:r>
                    </a:p>
                    <a:p>
                      <a:r>
                        <a:rPr lang="en-US" sz="1100" dirty="0"/>
                        <a:t>Europe</a:t>
                      </a:r>
                    </a:p>
                    <a:p>
                      <a:r>
                        <a:rPr lang="en-US" sz="1100" dirty="0"/>
                        <a:t>Australia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Understand the weather patterns of the UK.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What happens to nature in each season?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Discuss clothing. What do we do?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Weather </a:t>
                      </a:r>
                    </a:p>
                    <a:p>
                      <a:r>
                        <a:rPr lang="en-US" sz="1200" baseline="0" dirty="0"/>
                        <a:t>Hibernate</a:t>
                      </a:r>
                    </a:p>
                    <a:p>
                      <a:r>
                        <a:rPr lang="en-US" sz="1200" baseline="0" dirty="0"/>
                        <a:t>Spring Summer Autumn Winter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To locate hot and cold countries </a:t>
                      </a:r>
                      <a:r>
                        <a:rPr lang="en-US" sz="1200" baseline="0" dirty="0" err="1"/>
                        <a:t>inc.</a:t>
                      </a:r>
                      <a:r>
                        <a:rPr lang="en-US" sz="1200" baseline="0" dirty="0"/>
                        <a:t> north and south poles.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What  is the equator?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Show on globe.</a:t>
                      </a:r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Poles</a:t>
                      </a:r>
                    </a:p>
                    <a:p>
                      <a:r>
                        <a:rPr lang="en-US" sz="1200" baseline="0" dirty="0"/>
                        <a:t>Globe</a:t>
                      </a:r>
                    </a:p>
                    <a:p>
                      <a:r>
                        <a:rPr lang="en-US" sz="1200" baseline="0" dirty="0"/>
                        <a:t>Equator</a:t>
                      </a:r>
                    </a:p>
                    <a:p>
                      <a:r>
                        <a:rPr lang="en-US" sz="1200" baseline="0" dirty="0"/>
                        <a:t>North</a:t>
                      </a:r>
                    </a:p>
                    <a:p>
                      <a:r>
                        <a:rPr lang="en-US" sz="1200" baseline="0" dirty="0"/>
                        <a:t>South</a:t>
                      </a:r>
                    </a:p>
                    <a:p>
                      <a:r>
                        <a:rPr lang="en-US" sz="1200" baseline="0" dirty="0"/>
                        <a:t>Climate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-17205"/>
            <a:ext cx="5148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Geography Planning Y2 – the UK and beyond</a:t>
            </a:r>
          </a:p>
        </p:txBody>
      </p:sp>
    </p:spTree>
    <p:extLst>
      <p:ext uri="{BB962C8B-B14F-4D97-AF65-F5344CB8AC3E}">
        <p14:creationId xmlns:p14="http://schemas.microsoft.com/office/powerpoint/2010/main" val="56732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322</Words>
  <Application>Microsoft Office PowerPoint</Application>
  <PresentationFormat>On-screen Show (4:3)</PresentationFormat>
  <Paragraphs>179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Gareth Pitchford</cp:lastModifiedBy>
  <cp:revision>60</cp:revision>
  <cp:lastPrinted>2018-02-18T16:07:07Z</cp:lastPrinted>
  <dcterms:created xsi:type="dcterms:W3CDTF">2017-09-18T09:00:55Z</dcterms:created>
  <dcterms:modified xsi:type="dcterms:W3CDTF">2019-08-22T14:46:38Z</dcterms:modified>
</cp:coreProperties>
</file>