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7" r:id="rId4"/>
    <p:sldId id="262" r:id="rId5"/>
    <p:sldId id="263" r:id="rId6"/>
    <p:sldId id="265" r:id="rId7"/>
    <p:sldId id="269" r:id="rId8"/>
    <p:sldId id="277" r:id="rId9"/>
    <p:sldId id="276" r:id="rId10"/>
    <p:sldId id="268" r:id="rId11"/>
    <p:sldId id="275" r:id="rId12"/>
    <p:sldId id="258" r:id="rId13"/>
    <p:sldId id="264" r:id="rId14"/>
    <p:sldId id="266" r:id="rId15"/>
    <p:sldId id="259" r:id="rId16"/>
    <p:sldId id="270" r:id="rId17"/>
    <p:sldId id="271" r:id="rId18"/>
    <p:sldId id="257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-101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6F43E-41E2-449B-9EAE-00AB8BCB22AB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173F8-6A76-4C23-A3FE-47ACCB3F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3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Guatemala used with our Year 4 unit on the Mayans to give a contrast with the present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73F8-6A76-4C23-A3FE-47ACCB3F98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8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6934200" cy="114300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80A10A-85CC-487A-BD4E-F5895E42A2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89335-5147-4CC6-AD5B-6E07C65B80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93809-E9A2-4851-BACD-88C9C2BE0C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2FBBB-030A-47C8-9691-90713F8632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A1EF1-1A7B-400E-AA47-8FB39CD693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034FC-D40C-425B-B047-C2C8F7BDB3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BC753-A7E9-40B3-99BC-803E2FA4AB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97135-CF25-4FC8-8855-1A2706D952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DEC48-A894-47AE-B16E-C0C279A749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E2565-CABB-49C4-BF08-B12E8C4741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4FA02-12CA-43E5-968E-8425AFAC61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7248EA-86B0-479C-AC56-7EED13752BC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Guatemala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Land of the Maya</a:t>
            </a:r>
            <a:endParaRPr lang="en-GB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1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764704"/>
            <a:ext cx="6864000" cy="514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56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24744"/>
            <a:ext cx="6278880" cy="47091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0" y="24384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What is it like in the city and towns?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Guatemalan street</a:t>
            </a:r>
            <a:endParaRPr lang="en-GB" dirty="0"/>
          </a:p>
        </p:txBody>
      </p:sp>
      <p:pic>
        <p:nvPicPr>
          <p:cNvPr id="4" name="Content Placeholder 3" descr="DSCF20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440000" cy="558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Nina Sedgwick\Documents\Guatemala Pics(3)\Guatemala Pics\CIMG2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7056000" cy="529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na Sedgwick\Documents\Guatemala Pics(3)\Guatemala Pics\DSCF05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440000" cy="55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na Sedgwick\Documents\Guatemala Pics(3)\Guatemala Pics\DSCF06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768000" cy="50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Traditional patterns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100" name="Picture 4" descr="C:\Users\Nina Sedgwick\Documents\Guatemala Pics(3)\Guatemala Pic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3138933" cy="41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na Sedgwick\Documents\Guatemala Pics(3)\Guatemala Pics\DSCF20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82434" cy="403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landscape like?</a:t>
            </a:r>
            <a:endParaRPr lang="en-GB" dirty="0"/>
          </a:p>
        </p:txBody>
      </p:sp>
      <p:pic>
        <p:nvPicPr>
          <p:cNvPr id="4" name="Content Placeholder 3" descr="DSCF049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na Sedgwick\Documents\Guatemala Pics(3)\Guatemala Pics\DSCF20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212000" cy="561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do this</a:t>
            </a:r>
            <a:endParaRPr lang="en-GB" dirty="0"/>
          </a:p>
        </p:txBody>
      </p:sp>
      <p:pic>
        <p:nvPicPr>
          <p:cNvPr id="5" name="Content Placeholder 4" descr="DSCF203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LANDSCAPE</a:t>
            </a:r>
          </a:p>
          <a:p>
            <a:endParaRPr lang="en-GB" dirty="0"/>
          </a:p>
          <a:p>
            <a:r>
              <a:rPr lang="en-GB" dirty="0" smtClean="0"/>
              <a:t>Write a short extract for a travel brochure about the Guatemalan landscape. Make your readers want to visit it.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CITY LIFE</a:t>
            </a:r>
          </a:p>
          <a:p>
            <a:r>
              <a:rPr lang="en-GB" dirty="0" smtClean="0"/>
              <a:t>You have just arrived in Guatemala and take a stroll around the city. </a:t>
            </a:r>
          </a:p>
          <a:p>
            <a:endParaRPr lang="en-GB" dirty="0" smtClean="0"/>
          </a:p>
          <a:p>
            <a:r>
              <a:rPr lang="en-GB" dirty="0" smtClean="0"/>
              <a:t>Write a postcard/letter  describing your first impressions.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7200000" cy="540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DSCF0511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28800"/>
            <a:ext cx="5486400" cy="41148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SCF056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IMG238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6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08720"/>
            <a:ext cx="6672000" cy="5004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na Sedgwick\Documents\Guatemala Pics(3)\Guatemala Pics\DSCF20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008000" cy="525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na Sedgwick\Documents\Guatemala Pics(3)\Guatemala Pics\DSCF20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72000" cy="500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to_journal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photo_journal</Template>
  <TotalTime>35</TotalTime>
  <Words>97</Words>
  <Application>Microsoft Office PowerPoint</Application>
  <PresentationFormat>On-screen Show (4:3)</PresentationFormat>
  <Paragraphs>19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photo_journal</vt:lpstr>
      <vt:lpstr>Guatemala</vt:lpstr>
      <vt:lpstr>What is the landscape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Guatemalan street</vt:lpstr>
      <vt:lpstr>PowerPoint Presentation</vt:lpstr>
      <vt:lpstr>PowerPoint Presentation</vt:lpstr>
      <vt:lpstr>PowerPoint Presentation</vt:lpstr>
      <vt:lpstr>PowerPoint Presentation</vt:lpstr>
      <vt:lpstr>Traditional patterns</vt:lpstr>
      <vt:lpstr>PowerPoint Presentation</vt:lpstr>
      <vt:lpstr>PowerPoint Presentation</vt:lpstr>
      <vt:lpstr>Now do this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Guatemala</dc:title>
  <dc:creator>Nina Sedgwick</dc:creator>
  <cp:lastModifiedBy>Gareth Pitchford</cp:lastModifiedBy>
  <cp:revision>7</cp:revision>
  <dcterms:created xsi:type="dcterms:W3CDTF">2014-07-12T14:07:46Z</dcterms:created>
  <dcterms:modified xsi:type="dcterms:W3CDTF">2014-09-02T20:12:28Z</dcterms:modified>
</cp:coreProperties>
</file>