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CC"/>
    <a:srgbClr val="6666FF"/>
    <a:srgbClr val="3333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87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16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7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5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22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17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45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35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2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83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CC"/>
            </a:gs>
            <a:gs pos="50000">
              <a:srgbClr val="6666FF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38B52-4945-40F3-886B-B6D22E456FD5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E865-349F-43C4-8DD5-B0329DADCD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7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7.png"/><Relationship Id="rId7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6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3.wmf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Henry VIII do each day?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7" descr="C:\Documents and Settings\Neil\Local Settings\Temporary Internet Files\Content.IE5\7GFLYYX5\MC9003906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3278">
            <a:off x="6681019" y="4065209"/>
            <a:ext cx="905256" cy="18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Documents and Settings\Neil\Local Settings\Temporary Internet Files\Content.IE5\YHWXBC0C\MC90035615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93063"/>
            <a:ext cx="1659636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3" descr="C:\Documents and Settings\Neil\Local Settings\Temporary Internet Files\Content.IE5\90ZBB5Z5\MC9001493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454" y="3891414"/>
            <a:ext cx="2212452" cy="237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Neil\Local Settings\Temporary Internet Files\Content.IE5\7M0OHT20\MC9000787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517" y="4293096"/>
            <a:ext cx="998618" cy="242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Neil\Local Settings\Temporary Internet Files\Content.IE5\YHWXBC0C\MC90007862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1101631" cy="236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10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What sort of things do you think Henry did?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Neil\Local Settings\Temporary Internet Files\Content.IE5\D676TAN9\MC9002957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09209"/>
            <a:ext cx="1890665" cy="185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0768" y="375934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Cook his lunch?</a:t>
            </a:r>
            <a:endParaRPr lang="en-GB" sz="2400" b="1" dirty="0"/>
          </a:p>
        </p:txBody>
      </p:sp>
      <p:pic>
        <p:nvPicPr>
          <p:cNvPr id="1027" name="Picture 3" descr="C:\Documents and Settings\Neil\Local Settings\Temporary Internet Files\Content.IE5\EKB8OKG2\MC90044173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66343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43300" y="374787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Read books?</a:t>
            </a:r>
            <a:endParaRPr lang="en-GB" sz="2400" b="1" dirty="0"/>
          </a:p>
        </p:txBody>
      </p:sp>
      <p:pic>
        <p:nvPicPr>
          <p:cNvPr id="1028" name="Picture 4" descr="C:\Documents and Settings\Neil\Local Settings\Temporary Internet Files\Content.IE5\D676TAN9\MC90023954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20888"/>
            <a:ext cx="1584176" cy="128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Neil\Local Settings\Temporary Internet Files\Content.IE5\5BRAILMB\MC90035125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66343"/>
            <a:ext cx="1812202" cy="120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88523" y="3786618"/>
            <a:ext cx="3041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Cut wood for the fire?</a:t>
            </a:r>
            <a:endParaRPr lang="en-GB" sz="2400" b="1" dirty="0"/>
          </a:p>
        </p:txBody>
      </p:sp>
      <p:pic>
        <p:nvPicPr>
          <p:cNvPr id="1031" name="Picture 7" descr="C:\Documents and Settings\Neil\Local Settings\Temporary Internet Files\Content.IE5\YHWXBC0C\MC90035615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89" y="4335627"/>
            <a:ext cx="1659636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42771" y="6237312"/>
            <a:ext cx="1841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Go hunting?</a:t>
            </a:r>
            <a:endParaRPr lang="en-GB" sz="2400" b="1" dirty="0"/>
          </a:p>
        </p:txBody>
      </p:sp>
      <p:pic>
        <p:nvPicPr>
          <p:cNvPr id="1032" name="Picture 8" descr="C:\Documents and Settings\Neil\Local Settings\Temporary Internet Files\Content.IE5\90ZBB5Z5\MC9002328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335627"/>
            <a:ext cx="1318788" cy="18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455214" y="6237312"/>
            <a:ext cx="203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Tidy his room?</a:t>
            </a:r>
            <a:endParaRPr lang="en-GB" sz="2400" b="1" dirty="0"/>
          </a:p>
        </p:txBody>
      </p:sp>
      <p:pic>
        <p:nvPicPr>
          <p:cNvPr id="1039" name="Picture 15" descr="C:\Documents and Settings\Neil\Local Settings\Temporary Internet Files\Content.IE5\EKB8OKG2\MC90015484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877" y="4422017"/>
            <a:ext cx="1589227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5907735" y="6237312"/>
            <a:ext cx="322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Look after his children?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50159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2" grpId="0"/>
      <p:bldP spid="14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What sort of things do you think Henry did?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768" y="355238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Go to church?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356059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Go on holiday?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58452" y="3786980"/>
            <a:ext cx="787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Eat?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625413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Wash his clothes?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17860" y="6209906"/>
            <a:ext cx="2268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Feed his horses?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3928" y="620990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Go Jousting?</a:t>
            </a:r>
            <a:endParaRPr lang="en-GB" sz="2400" b="1" dirty="0">
              <a:solidFill>
                <a:prstClr val="black"/>
              </a:solidFill>
            </a:endParaRPr>
          </a:p>
        </p:txBody>
      </p:sp>
      <p:pic>
        <p:nvPicPr>
          <p:cNvPr id="2051" name="Picture 3" descr="C:\Documents and Settings\Neil\Local Settings\Temporary Internet Files\Content.IE5\D676TAN9\MC9000480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71" y="1832823"/>
            <a:ext cx="1096366" cy="162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Documents and Settings\Neil\Local Settings\Temporary Internet Files\Content.IE5\7RMOAPCQ\MC9000246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387" y="1751308"/>
            <a:ext cx="1707185" cy="17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Documents and Settings\Neil\Local Settings\Temporary Internet Files\Content.IE5\D676TAN9\MC9002334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60" y="2008542"/>
            <a:ext cx="2283043" cy="175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Documents and Settings\Neil\Local Settings\Temporary Internet Files\Content.IE5\90ZBB5Z5\MC9001493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454" y="3891414"/>
            <a:ext cx="2212452" cy="237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Documents and Settings\Neil\Local Settings\Temporary Internet Files\Content.IE5\YHWXBC0C\MC9002351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150" y="4730407"/>
            <a:ext cx="1826971" cy="147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C:\Documents and Settings\Neil\Local Settings\Temporary Internet Files\Content.IE5\7GFLYYX5\MC90021497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09" y="5452626"/>
            <a:ext cx="628513" cy="73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C:\Documents and Settings\Neil\Local Settings\Temporary Internet Files\Content.IE5\7M0OHT20\MC90023428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68" y="4347824"/>
            <a:ext cx="250026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17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2" grpId="0"/>
      <p:bldP spid="14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What sort of things do you think Henry did?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768" y="3603983"/>
            <a:ext cx="2691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Meet foreign kings?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928" y="3779541"/>
            <a:ext cx="205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Go </a:t>
            </a:r>
            <a:r>
              <a:rPr lang="en-GB" sz="2400" b="1" dirty="0" smtClean="0">
                <a:solidFill>
                  <a:prstClr val="black"/>
                </a:solidFill>
              </a:rPr>
              <a:t>shopping?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380550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Write poetry?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625413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prstClr val="black"/>
                </a:solidFill>
              </a:rPr>
              <a:t>Wash himself?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1557" y="6016621"/>
            <a:ext cx="2268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prstClr val="black"/>
                </a:solidFill>
              </a:rPr>
              <a:t>Sign important papers?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9872" y="6069467"/>
            <a:ext cx="2556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prstClr val="black"/>
                </a:solidFill>
              </a:rPr>
              <a:t>Play music on the lute?</a:t>
            </a:r>
            <a:endParaRPr lang="en-GB" sz="2400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Documents and Settings\Neil\Local Settings\Temporary Internet Files\Content.IE5\7RMOAPCQ\MC9002379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11" y="2007887"/>
            <a:ext cx="2249786" cy="15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Neil\Local Settings\Temporary Internet Files\Content.IE5\AV4K025O\MC90043154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538" y="2155678"/>
            <a:ext cx="1549007" cy="164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Neil\Local Settings\Temporary Internet Files\Content.IE5\YHWXBC0C\MC90044042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954" y="2006016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Neil\Local Settings\Temporary Internet Files\Content.IE5\7RMOAPCQ\MC90023215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10" y="4214650"/>
            <a:ext cx="2075115" cy="203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Documents and Settings\Neil\Local Settings\Temporary Internet Files\Content.IE5\7GFLYYX5\MC90039064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08664">
            <a:off x="4546056" y="4381592"/>
            <a:ext cx="905256" cy="18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Documents and Settings\Neil\Local Settings\Temporary Internet Files\Content.IE5\90ZBB5Z5\MC9000885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838" y="4281039"/>
            <a:ext cx="1442009" cy="179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32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2" grpId="0"/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136904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What sort of things </a:t>
            </a:r>
            <a:r>
              <a:rPr lang="en-GB" b="1" u="sng" dirty="0" smtClean="0">
                <a:solidFill>
                  <a:schemeClr val="bg1"/>
                </a:solidFill>
              </a:rPr>
              <a:t>did</a:t>
            </a:r>
            <a:r>
              <a:rPr lang="en-GB" b="1" dirty="0" smtClean="0">
                <a:solidFill>
                  <a:schemeClr val="bg1"/>
                </a:solidFill>
              </a:rPr>
              <a:t> Henry do?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3" y="1583794"/>
            <a:ext cx="48998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As King there wasn’t much that Henry </a:t>
            </a:r>
            <a:r>
              <a:rPr lang="en-GB" sz="2400" u="sng" dirty="0" smtClean="0"/>
              <a:t>had</a:t>
            </a:r>
            <a:r>
              <a:rPr lang="en-GB" sz="2400" dirty="0" smtClean="0"/>
              <a:t> to do each day.  He probably only actually worked for about 1 hour a day, when he’d sign a few documents!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507224"/>
            <a:ext cx="48998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Of course there were decisions to be made in running the country, but generally Henry left most of these decisions to the people who worked for him.   </a:t>
            </a:r>
            <a:endParaRPr lang="en-GB" sz="2400" dirty="0"/>
          </a:p>
        </p:txBody>
      </p:sp>
      <p:pic>
        <p:nvPicPr>
          <p:cNvPr id="18" name="Picture 2" descr="C:\Documents and Settings\Neil\Local Settings\Temporary Internet Files\Content.IE5\7RMOAPCQ\MC9002379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16832"/>
            <a:ext cx="2249786" cy="15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3" descr="C:\Documents and Settings\Neil\Local Settings\Temporary Internet Files\Content.IE5\90ZBB5Z5\MC9001493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309" y="4931494"/>
            <a:ext cx="1584176" cy="170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7" descr="C:\Documents and Settings\Neil\Local Settings\Temporary Internet Files\Content.IE5\7GFLYYX5\MC90039064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10124">
            <a:off x="5700153" y="5078943"/>
            <a:ext cx="895847" cy="181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7" descr="C:\Documents and Settings\Neil\Local Settings\Temporary Internet Files\Content.IE5\YHWXBC0C\MC9003561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94" y="3583644"/>
            <a:ext cx="1503366" cy="164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Documents and Settings\Neil\Local Settings\Temporary Internet Files\Content.IE5\EKB8OKG2\MC900441734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309" y="3556432"/>
            <a:ext cx="1666115" cy="166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70509" y="5680477"/>
            <a:ext cx="48745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This allowed him time to do the things that he </a:t>
            </a:r>
            <a:r>
              <a:rPr lang="en-GB" sz="2400" dirty="0" smtClean="0">
                <a:solidFill>
                  <a:prstClr val="black"/>
                </a:solidFill>
              </a:rPr>
              <a:t>enjoyed doing.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569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136904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Who ran the country?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953" y="1866872"/>
            <a:ext cx="2952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Three of the men who Henry left to run the country were….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4875" y="6330621"/>
            <a:ext cx="183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prstClr val="black"/>
                </a:solidFill>
              </a:rPr>
              <a:t>Thomas Wolsey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9645" y="6330621"/>
            <a:ext cx="1703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prstClr val="black"/>
                </a:solidFill>
              </a:rPr>
              <a:t>Thomas More</a:t>
            </a:r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8" name="Picture 2" descr="C:\Documents and Settings\Neil\Local Settings\Temporary Internet Files\Content.IE5\7RMOAPCQ\MC9002379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67" y="1556792"/>
            <a:ext cx="2249786" cy="15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G:\Teaching\Subject resources\History\Tudors\Pictures of famous Tudors\Cardinal Thomas Wolse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895" y="4139899"/>
            <a:ext cx="1472158" cy="214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G:\Teaching\Subject resources\History\Tudors\Pictures of famous Tudors\thomas-more-hans-holbe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39899"/>
            <a:ext cx="1654596" cy="2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3478" y="3875098"/>
            <a:ext cx="27523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As </a:t>
            </a:r>
            <a:r>
              <a:rPr lang="en-GB" sz="2800" dirty="0" smtClean="0">
                <a:solidFill>
                  <a:prstClr val="black"/>
                </a:solidFill>
              </a:rPr>
              <a:t>these men ran the country, they </a:t>
            </a:r>
            <a:r>
              <a:rPr lang="en-GB" sz="2800" dirty="0">
                <a:solidFill>
                  <a:prstClr val="black"/>
                </a:solidFill>
              </a:rPr>
              <a:t>became very </a:t>
            </a:r>
            <a:r>
              <a:rPr lang="en-GB" sz="2800" dirty="0" smtClean="0">
                <a:solidFill>
                  <a:prstClr val="black"/>
                </a:solidFill>
              </a:rPr>
              <a:t>powerful and wealthy </a:t>
            </a:r>
            <a:r>
              <a:rPr lang="en-GB" sz="2800" dirty="0">
                <a:solidFill>
                  <a:prstClr val="black"/>
                </a:solidFill>
              </a:rPr>
              <a:t>themselves.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0355" y="6329634"/>
            <a:ext cx="2051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prstClr val="black"/>
                </a:solidFill>
              </a:rPr>
              <a:t>Thomas Cromwell</a:t>
            </a:r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7172" name="Picture 4" descr="G:\Teaching\Subject resources\History\Tudors\Pictures of famous Tudors\Thomas Cromwe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078" y="4196103"/>
            <a:ext cx="1670273" cy="203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4090974" y="3284984"/>
            <a:ext cx="1224136" cy="590114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846960" y="3284984"/>
            <a:ext cx="6448" cy="72008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15210" y="3245743"/>
            <a:ext cx="1353134" cy="759321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42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136904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Who ran the country?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7" y="1764159"/>
            <a:ext cx="36150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Things were fine for these men… as long as they managed to do what Henry wanted.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4875" y="6330621"/>
            <a:ext cx="183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</a:rPr>
              <a:t>Thomas Wolsey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9645" y="6330621"/>
            <a:ext cx="1703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</a:rPr>
              <a:t>Thomas More</a:t>
            </a:r>
          </a:p>
        </p:txBody>
      </p:sp>
      <p:pic>
        <p:nvPicPr>
          <p:cNvPr id="8" name="Picture 2" descr="C:\Documents and Settings\Neil\Local Settings\Temporary Internet Files\Content.IE5\7RMOAPCQ\MC9002379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67" y="1556792"/>
            <a:ext cx="2249786" cy="15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G:\Teaching\Subject resources\History\Tudors\Pictures of famous Tudors\Cardinal Thomas Wolse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895" y="4139899"/>
            <a:ext cx="1472158" cy="214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G:\Teaching\Subject resources\History\Tudors\Pictures of famous Tudors\thomas-more-hans-holbe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39899"/>
            <a:ext cx="1654596" cy="2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5537" y="3861734"/>
            <a:ext cx="2880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Unfortunately, all three of them failed to get </a:t>
            </a:r>
            <a:r>
              <a:rPr lang="en-GB" sz="2800" u="sng" dirty="0" smtClean="0">
                <a:solidFill>
                  <a:prstClr val="black"/>
                </a:solidFill>
              </a:rPr>
              <a:t>everything</a:t>
            </a:r>
            <a:r>
              <a:rPr lang="en-GB" sz="2800" dirty="0" smtClean="0">
                <a:solidFill>
                  <a:prstClr val="black"/>
                </a:solidFill>
              </a:rPr>
              <a:t> Henry wanted… and paid with their lives. 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0355" y="6329634"/>
            <a:ext cx="2051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</a:rPr>
              <a:t>Thomas Cromwell</a:t>
            </a:r>
          </a:p>
        </p:txBody>
      </p:sp>
      <p:pic>
        <p:nvPicPr>
          <p:cNvPr id="7172" name="Picture 4" descr="G:\Teaching\Subject resources\History\Tudors\Pictures of famous Tudors\Thomas Cromwe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078" y="4196103"/>
            <a:ext cx="1670273" cy="203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4090974" y="3284984"/>
            <a:ext cx="1224136" cy="590114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846960" y="3284984"/>
            <a:ext cx="6448" cy="72008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15210" y="3245743"/>
            <a:ext cx="1353134" cy="759321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2340814">
            <a:off x="3259679" y="4710621"/>
            <a:ext cx="1980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Arrested &amp; died</a:t>
            </a:r>
            <a:endParaRPr lang="en-GB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 rot="2340814">
            <a:off x="5114556" y="4967430"/>
            <a:ext cx="195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Executed</a:t>
            </a:r>
            <a:endParaRPr lang="en-GB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 rot="2340814">
            <a:off x="7010924" y="4890761"/>
            <a:ext cx="195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Executed</a:t>
            </a:r>
            <a:endParaRPr lang="en-GB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58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136904" cy="86409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Your task?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316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As King Henry, you are to write your diary for the week.  What sort of things did you do each day?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068960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Success criteria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You must make sure that you write about the fun activities that you the King enjoy doing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You must make sure that you have found time to sign important documents and meet with your ministers for at least an hour a day (put a * next to these)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Describe the exciting events – </a:t>
            </a:r>
            <a:r>
              <a:rPr lang="en-GB" sz="2800" b="1" dirty="0" smtClean="0"/>
              <a:t>where</a:t>
            </a:r>
            <a:r>
              <a:rPr lang="en-GB" sz="2800" dirty="0" smtClean="0"/>
              <a:t> they will take place, and with whom they will be done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6604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378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did Henry VIII do each day?</vt:lpstr>
      <vt:lpstr>What sort of things do you think Henry did?</vt:lpstr>
      <vt:lpstr>What sort of things do you think Henry did?</vt:lpstr>
      <vt:lpstr>What sort of things do you think Henry did?</vt:lpstr>
      <vt:lpstr>What sort of things did Henry do?</vt:lpstr>
      <vt:lpstr>Who ran the country?</vt:lpstr>
      <vt:lpstr>Who ran the country?</vt:lpstr>
      <vt:lpstr>Your task?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Henry VIII do each day?</dc:title>
  <dc:creator>Neil Harverson</dc:creator>
  <cp:lastModifiedBy>Gareth Pitchford</cp:lastModifiedBy>
  <cp:revision>31</cp:revision>
  <dcterms:created xsi:type="dcterms:W3CDTF">2012-01-03T12:55:32Z</dcterms:created>
  <dcterms:modified xsi:type="dcterms:W3CDTF">2012-01-30T15:53:17Z</dcterms:modified>
</cp:coreProperties>
</file>