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59"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AE2818-A658-443D-B346-00F40039F6FE}"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9989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237901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5892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192C6B81-D8F8-459C-8433-1E3001844545}"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15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126464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1AE2818-A658-443D-B346-00F40039F6FE}" type="datetimeFigureOut">
              <a:rPr lang="en-GB" smtClean="0"/>
              <a:t>25/06/2015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378242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1AE2818-A658-443D-B346-00F40039F6FE}" type="datetimeFigureOut">
              <a:rPr lang="en-GB" smtClean="0"/>
              <a:t>25/06/2015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237099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E2818-A658-443D-B346-00F40039F6FE}"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226511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AE2818-A658-443D-B346-00F40039F6FE}" type="datetimeFigureOut">
              <a:rPr lang="en-GB" smtClean="0"/>
              <a:t>25/06/2015</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92C6B81-D8F8-459C-8433-1E3001844545}" type="slidenum">
              <a:rPr lang="en-GB" smtClean="0"/>
              <a:t>‹#›</a:t>
            </a:fld>
            <a:endParaRPr lang="en-GB"/>
          </a:p>
        </p:txBody>
      </p:sp>
    </p:spTree>
    <p:extLst>
      <p:ext uri="{BB962C8B-B14F-4D97-AF65-F5344CB8AC3E}">
        <p14:creationId xmlns:p14="http://schemas.microsoft.com/office/powerpoint/2010/main" val="293723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E2818-A658-443D-B346-00F40039F6FE}"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411590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E2818-A658-443D-B346-00F40039F6FE}"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123690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57664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AE2818-A658-443D-B346-00F40039F6FE}" type="datetimeFigureOut">
              <a:rPr lang="en-GB" smtClean="0"/>
              <a:t>25/06/2015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271149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AE2818-A658-443D-B346-00F40039F6FE}" type="datetimeFigureOut">
              <a:rPr lang="en-GB" smtClean="0"/>
              <a:t>25/06/2015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368548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AE2818-A658-443D-B346-00F40039F6FE}" type="datetimeFigureOut">
              <a:rPr lang="en-GB" smtClean="0"/>
              <a:t>25/06/2015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335302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225654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2818-A658-443D-B346-00F40039F6FE}"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6B81-D8F8-459C-8433-1E3001844545}" type="slidenum">
              <a:rPr lang="en-GB" smtClean="0"/>
              <a:t>‹#›</a:t>
            </a:fld>
            <a:endParaRPr lang="en-GB"/>
          </a:p>
        </p:txBody>
      </p:sp>
    </p:spTree>
    <p:extLst>
      <p:ext uri="{BB962C8B-B14F-4D97-AF65-F5344CB8AC3E}">
        <p14:creationId xmlns:p14="http://schemas.microsoft.com/office/powerpoint/2010/main" val="286570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AE2818-A658-443D-B346-00F40039F6FE}" type="datetimeFigureOut">
              <a:rPr lang="en-GB" smtClean="0"/>
              <a:t>25/06/2015</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92C6B81-D8F8-459C-8433-1E3001844545}" type="slidenum">
              <a:rPr lang="en-GB" smtClean="0"/>
              <a:t>‹#›</a:t>
            </a:fld>
            <a:endParaRPr lang="en-GB"/>
          </a:p>
        </p:txBody>
      </p:sp>
    </p:spTree>
    <p:extLst>
      <p:ext uri="{BB962C8B-B14F-4D97-AF65-F5344CB8AC3E}">
        <p14:creationId xmlns:p14="http://schemas.microsoft.com/office/powerpoint/2010/main" val="3285867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Mayan Masks</a:t>
            </a:r>
            <a:endParaRPr lang="en-GB" dirty="0"/>
          </a:p>
        </p:txBody>
      </p:sp>
      <p:sp>
        <p:nvSpPr>
          <p:cNvPr id="3" name="Subtitle 2"/>
          <p:cNvSpPr>
            <a:spLocks noGrp="1"/>
          </p:cNvSpPr>
          <p:nvPr>
            <p:ph type="subTitle" idx="1"/>
          </p:nvPr>
        </p:nvSpPr>
        <p:spPr/>
        <p:txBody>
          <a:bodyPr/>
          <a:lstStyle/>
          <a:p>
            <a:r>
              <a:rPr lang="en-GB" dirty="0" smtClean="0"/>
              <a:t>L.O. To design and make a Mayan mask</a:t>
            </a:r>
          </a:p>
          <a:p>
            <a:endParaRPr lang="en-GB" dirty="0"/>
          </a:p>
        </p:txBody>
      </p:sp>
    </p:spTree>
    <p:extLst>
      <p:ext uri="{BB962C8B-B14F-4D97-AF65-F5344CB8AC3E}">
        <p14:creationId xmlns:p14="http://schemas.microsoft.com/office/powerpoint/2010/main" val="3683406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Mayan Masks</a:t>
            </a:r>
            <a:endParaRPr lang="en-GB" dirty="0"/>
          </a:p>
        </p:txBody>
      </p:sp>
      <p:sp>
        <p:nvSpPr>
          <p:cNvPr id="3" name="Content Placeholder 2"/>
          <p:cNvSpPr>
            <a:spLocks noGrp="1"/>
          </p:cNvSpPr>
          <p:nvPr>
            <p:ph idx="1"/>
          </p:nvPr>
        </p:nvSpPr>
        <p:spPr/>
        <p:txBody>
          <a:bodyPr/>
          <a:lstStyle/>
          <a:p>
            <a:r>
              <a:rPr lang="en-GB" dirty="0"/>
              <a:t>Mayan masks had a wide variety of uses, and the importance of the masks dictated how intricate the designs on various masks were. The most sacred Mayan masks featured complex and delicate mosaics made out of jade</a:t>
            </a:r>
            <a:r>
              <a:rPr lang="en-GB" dirty="0" smtClean="0"/>
              <a:t>.</a:t>
            </a:r>
          </a:p>
          <a:p>
            <a:endParaRPr lang="en-GB" dirty="0"/>
          </a:p>
          <a:p>
            <a:r>
              <a:rPr lang="en-GB" dirty="0" smtClean="0"/>
              <a:t>Other materials used were stone, wood, gold, shell and </a:t>
            </a:r>
          </a:p>
          <a:p>
            <a:pPr marL="0" indent="0">
              <a:buNone/>
            </a:pPr>
            <a:r>
              <a:rPr lang="en-GB" dirty="0" smtClean="0"/>
              <a:t>   obsidian (a hard, dark, glass-like volcanic rock)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343" y="3184264"/>
            <a:ext cx="2681337" cy="3575116"/>
          </a:xfrm>
          <a:prstGeom prst="rect">
            <a:avLst/>
          </a:prstGeom>
        </p:spPr>
      </p:pic>
    </p:spTree>
    <p:extLst>
      <p:ext uri="{BB962C8B-B14F-4D97-AF65-F5344CB8AC3E}">
        <p14:creationId xmlns:p14="http://schemas.microsoft.com/office/powerpoint/2010/main" val="269268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Why were they used?</a:t>
            </a:r>
          </a:p>
        </p:txBody>
      </p:sp>
      <p:sp>
        <p:nvSpPr>
          <p:cNvPr id="3" name="Content Placeholder 2"/>
          <p:cNvSpPr>
            <a:spLocks noGrp="1"/>
          </p:cNvSpPr>
          <p:nvPr>
            <p:ph idx="1"/>
          </p:nvPr>
        </p:nvSpPr>
        <p:spPr/>
        <p:txBody>
          <a:bodyPr/>
          <a:lstStyle/>
          <a:p>
            <a:r>
              <a:rPr lang="en-GB" dirty="0" smtClean="0"/>
              <a:t>The Maya used masks for a variety of reasons and occasions.  These included:</a:t>
            </a:r>
          </a:p>
          <a:p>
            <a:r>
              <a:rPr lang="en-GB" dirty="0" smtClean="0"/>
              <a:t>To adorn (decorate) the faces of the dead</a:t>
            </a:r>
          </a:p>
          <a:p>
            <a:r>
              <a:rPr lang="en-GB" dirty="0" smtClean="0"/>
              <a:t>To be worn at important events</a:t>
            </a:r>
          </a:p>
          <a:p>
            <a:r>
              <a:rPr lang="en-GB" dirty="0" smtClean="0"/>
              <a:t>To be worn during battle</a:t>
            </a:r>
          </a:p>
          <a:p>
            <a:endParaRPr lang="en-GB" dirty="0"/>
          </a:p>
          <a:p>
            <a:endParaRPr lang="en-GB" dirty="0" smtClean="0"/>
          </a:p>
          <a:p>
            <a:pPr marL="0" indent="0">
              <a:buNone/>
            </a:pPr>
            <a:r>
              <a:rPr lang="en-GB" dirty="0" smtClean="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011" y="2992698"/>
            <a:ext cx="3429000" cy="3648075"/>
          </a:xfrm>
          <a:prstGeom prst="rect">
            <a:avLst/>
          </a:prstGeom>
        </p:spPr>
      </p:pic>
    </p:spTree>
    <p:extLst>
      <p:ext uri="{BB962C8B-B14F-4D97-AF65-F5344CB8AC3E}">
        <p14:creationId xmlns:p14="http://schemas.microsoft.com/office/powerpoint/2010/main" val="3520513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Battle Masks</a:t>
            </a:r>
            <a:endParaRPr lang="en-GB" dirty="0"/>
          </a:p>
        </p:txBody>
      </p:sp>
      <p:sp>
        <p:nvSpPr>
          <p:cNvPr id="3" name="Content Placeholder 2"/>
          <p:cNvSpPr>
            <a:spLocks noGrp="1"/>
          </p:cNvSpPr>
          <p:nvPr>
            <p:ph idx="1"/>
          </p:nvPr>
        </p:nvSpPr>
        <p:spPr/>
        <p:txBody>
          <a:bodyPr>
            <a:normAutofit fontScale="92500"/>
          </a:bodyPr>
          <a:lstStyle/>
          <a:p>
            <a:endParaRPr lang="en-GB" dirty="0" smtClean="0"/>
          </a:p>
          <a:p>
            <a:endParaRPr lang="en-GB" dirty="0" smtClean="0"/>
          </a:p>
          <a:p>
            <a:r>
              <a:rPr lang="en-GB" dirty="0" smtClean="0"/>
              <a:t>Some </a:t>
            </a:r>
            <a:r>
              <a:rPr lang="en-GB" dirty="0"/>
              <a:t>masks which were simple in style were worn by the Mayans </a:t>
            </a:r>
            <a:r>
              <a:rPr lang="en-GB" dirty="0" smtClean="0"/>
              <a:t>during </a:t>
            </a:r>
            <a:r>
              <a:rPr lang="en-GB" dirty="0"/>
              <a:t>important events like </a:t>
            </a:r>
            <a:r>
              <a:rPr lang="en-GB" dirty="0" smtClean="0"/>
              <a:t>Battles, and usually carved from wood or stone.</a:t>
            </a:r>
          </a:p>
          <a:p>
            <a:r>
              <a:rPr lang="en-GB" dirty="0" smtClean="0"/>
              <a:t>These designs focussed on the use of darker colours.</a:t>
            </a:r>
          </a:p>
          <a:p>
            <a:r>
              <a:rPr lang="en-GB" dirty="0" smtClean="0"/>
              <a:t>They were worn for one of two reasons:</a:t>
            </a:r>
          </a:p>
          <a:p>
            <a:pPr lvl="3"/>
            <a:r>
              <a:rPr lang="en-GB" sz="2400" dirty="0" smtClean="0"/>
              <a:t>To protect the wearer during battle by adding spiritual power</a:t>
            </a:r>
          </a:p>
          <a:p>
            <a:pPr lvl="3"/>
            <a:r>
              <a:rPr lang="en-GB" sz="2400" dirty="0" smtClean="0"/>
              <a:t>To intimidate the enemy</a:t>
            </a:r>
          </a:p>
          <a:p>
            <a:pPr marL="1371600" lvl="3"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1924" y="3958812"/>
            <a:ext cx="2030076" cy="26947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26" y="0"/>
            <a:ext cx="2143125" cy="2857500"/>
          </a:xfrm>
          <a:prstGeom prst="rect">
            <a:avLst/>
          </a:prstGeom>
        </p:spPr>
      </p:pic>
    </p:spTree>
    <p:extLst>
      <p:ext uri="{BB962C8B-B14F-4D97-AF65-F5344CB8AC3E}">
        <p14:creationId xmlns:p14="http://schemas.microsoft.com/office/powerpoint/2010/main" val="339055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Event Masks</a:t>
            </a:r>
            <a:endParaRPr lang="en-GB" dirty="0"/>
          </a:p>
        </p:txBody>
      </p:sp>
      <p:sp>
        <p:nvSpPr>
          <p:cNvPr id="3" name="Content Placeholder 2"/>
          <p:cNvSpPr>
            <a:spLocks noGrp="1"/>
          </p:cNvSpPr>
          <p:nvPr>
            <p:ph idx="1"/>
          </p:nvPr>
        </p:nvSpPr>
        <p:spPr/>
        <p:txBody>
          <a:bodyPr/>
          <a:lstStyle/>
          <a:p>
            <a:r>
              <a:rPr lang="en-GB" dirty="0" smtClean="0"/>
              <a:t>Other masks were designed to be worn during important events such as weddings and birth ceremonies.  These masks often used heavenly beings, animals or designs for entertainment purposes.</a:t>
            </a:r>
          </a:p>
          <a:p>
            <a:r>
              <a:rPr lang="en-GB" dirty="0" smtClean="0"/>
              <a:t>These masks used amazing designs with bright, vibrant colours painted onto wooden surfaces.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65" y="4295771"/>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882" y="4318259"/>
            <a:ext cx="2726560" cy="21834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5550" y="4295771"/>
            <a:ext cx="2205909" cy="2205909"/>
          </a:xfrm>
          <a:prstGeom prst="rect">
            <a:avLst/>
          </a:prstGeom>
        </p:spPr>
      </p:pic>
    </p:spTree>
    <p:extLst>
      <p:ext uri="{BB962C8B-B14F-4D97-AF65-F5344CB8AC3E}">
        <p14:creationId xmlns:p14="http://schemas.microsoft.com/office/powerpoint/2010/main" val="943829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Death Masks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9115" y="4526844"/>
            <a:ext cx="1888236" cy="2331156"/>
          </a:xfrm>
          <a:prstGeom prst="rect">
            <a:avLst/>
          </a:prstGeom>
        </p:spPr>
      </p:pic>
      <p:sp>
        <p:nvSpPr>
          <p:cNvPr id="6" name="TextBox 5"/>
          <p:cNvSpPr txBox="1"/>
          <p:nvPr/>
        </p:nvSpPr>
        <p:spPr>
          <a:xfrm>
            <a:off x="1215614" y="2441986"/>
            <a:ext cx="10531737" cy="3785652"/>
          </a:xfrm>
          <a:prstGeom prst="rect">
            <a:avLst/>
          </a:prstGeom>
          <a:noFill/>
        </p:spPr>
        <p:txBody>
          <a:bodyPr wrap="square" rtlCol="0">
            <a:spAutoFit/>
          </a:bodyPr>
          <a:lstStyle/>
          <a:p>
            <a:pPr marL="285750" indent="-28575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Finally, those masks used to adorn the faces of the dead were often seen as the most sacred and therefore were the most elaborate.</a:t>
            </a:r>
          </a:p>
          <a:p>
            <a:pPr marL="285750" indent="-285750">
              <a:buFont typeface="Arial" panose="020B0604020202020204" pitchFamily="34" charset="0"/>
              <a:buChar char="•"/>
            </a:pPr>
            <a:r>
              <a:rPr lang="en-GB" sz="2400" dirty="0" smtClean="0"/>
              <a:t>These masks used a mosaic patterning of the beautiful greens and blues of the Jade stone to show the close sacred connection between the people and their Gods.</a:t>
            </a:r>
            <a:r>
              <a:rPr lang="en-GB" dirty="0" smtClean="0"/>
              <a:t> </a:t>
            </a:r>
          </a:p>
          <a:p>
            <a:pPr marL="285750" indent="-285750">
              <a:buFont typeface="Arial" panose="020B0604020202020204" pitchFamily="34" charset="0"/>
              <a:buChar char="•"/>
            </a:pPr>
            <a:r>
              <a:rPr lang="en-GB" sz="2400" dirty="0" smtClean="0"/>
              <a:t>The funeral masks protected the individual while</a:t>
            </a:r>
          </a:p>
          <a:p>
            <a:r>
              <a:rPr lang="en-GB" sz="2400" dirty="0"/>
              <a:t> </a:t>
            </a:r>
            <a:r>
              <a:rPr lang="en-GB" sz="2400" dirty="0" smtClean="0"/>
              <a:t>  descending into the underworld "</a:t>
            </a:r>
            <a:r>
              <a:rPr lang="en-GB" sz="2400" dirty="0" err="1" smtClean="0"/>
              <a:t>Xibalba</a:t>
            </a:r>
            <a:r>
              <a:rPr lang="en-GB" sz="2400" dirty="0" smtClean="0"/>
              <a:t>" in </a:t>
            </a:r>
          </a:p>
          <a:p>
            <a:r>
              <a:rPr lang="en-GB" sz="2400" dirty="0"/>
              <a:t> </a:t>
            </a:r>
            <a:r>
              <a:rPr lang="en-GB" sz="2400" dirty="0" smtClean="0"/>
              <a:t>  order to defeat the gods of death and to be able</a:t>
            </a:r>
          </a:p>
          <a:p>
            <a:r>
              <a:rPr lang="en-GB" sz="2400" dirty="0"/>
              <a:t> </a:t>
            </a:r>
            <a:r>
              <a:rPr lang="en-GB" sz="2400" dirty="0" smtClean="0"/>
              <a:t>  to ascend as the Mayan "God of the Corn".</a:t>
            </a:r>
            <a:endParaRPr lang="en-GB" sz="2400" dirty="0"/>
          </a:p>
        </p:txBody>
      </p:sp>
    </p:spTree>
    <p:extLst>
      <p:ext uri="{BB962C8B-B14F-4D97-AF65-F5344CB8AC3E}">
        <p14:creationId xmlns:p14="http://schemas.microsoft.com/office/powerpoint/2010/main" val="396265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Other designs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915" y="1834166"/>
            <a:ext cx="3478958" cy="34789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260" y="1834166"/>
            <a:ext cx="2965703" cy="34789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741" y="1834166"/>
            <a:ext cx="2961760" cy="3478958"/>
          </a:xfrm>
          <a:prstGeom prst="rect">
            <a:avLst/>
          </a:prstGeom>
        </p:spPr>
      </p:pic>
    </p:spTree>
    <p:extLst>
      <p:ext uri="{BB962C8B-B14F-4D97-AF65-F5344CB8AC3E}">
        <p14:creationId xmlns:p14="http://schemas.microsoft.com/office/powerpoint/2010/main" val="372062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Over to you!</a:t>
            </a:r>
            <a:endParaRPr lang="en-GB" dirty="0"/>
          </a:p>
        </p:txBody>
      </p:sp>
      <p:sp>
        <p:nvSpPr>
          <p:cNvPr id="3" name="Content Placeholder 2"/>
          <p:cNvSpPr>
            <a:spLocks noGrp="1"/>
          </p:cNvSpPr>
          <p:nvPr>
            <p:ph idx="1"/>
          </p:nvPr>
        </p:nvSpPr>
        <p:spPr/>
        <p:txBody>
          <a:bodyPr>
            <a:normAutofit/>
          </a:bodyPr>
          <a:lstStyle/>
          <a:p>
            <a:r>
              <a:rPr lang="en-GB" sz="3200" dirty="0" smtClean="0"/>
              <a:t>Think about the different types of Mayan masks.  Choose one and sketch out your design in your topic book.  Will it be a death mask, or a mask for a special occasion?  What colours will you use? How will you make it fit the purpose it is being worn for?  What materials will you need?  </a:t>
            </a:r>
          </a:p>
          <a:p>
            <a:r>
              <a:rPr lang="en-GB" sz="3200" dirty="0" smtClean="0"/>
              <a:t>When you are ready, you may begin.</a:t>
            </a:r>
            <a:endParaRPr lang="en-GB" sz="3200" dirty="0"/>
          </a:p>
        </p:txBody>
      </p:sp>
    </p:spTree>
    <p:extLst>
      <p:ext uri="{BB962C8B-B14F-4D97-AF65-F5344CB8AC3E}">
        <p14:creationId xmlns:p14="http://schemas.microsoft.com/office/powerpoint/2010/main" val="2106167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58</TotalTime>
  <Words>402</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Trebuchet MS</vt:lpstr>
      <vt:lpstr>Berlin</vt:lpstr>
      <vt:lpstr>Mayan Masks</vt:lpstr>
      <vt:lpstr>Mayan Masks</vt:lpstr>
      <vt:lpstr>Why were they used?</vt:lpstr>
      <vt:lpstr>Battle Masks</vt:lpstr>
      <vt:lpstr>Event Masks</vt:lpstr>
      <vt:lpstr>Death Masks</vt:lpstr>
      <vt:lpstr>Other designs</vt:lpstr>
      <vt:lpstr>Over to you!</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Mayan Masks</dc:title>
  <dc:creator>Mrs Field</dc:creator>
  <cp:lastModifiedBy>GARETH</cp:lastModifiedBy>
  <cp:revision>8</cp:revision>
  <dcterms:created xsi:type="dcterms:W3CDTF">2015-05-13T12:22:28Z</dcterms:created>
  <dcterms:modified xsi:type="dcterms:W3CDTF">2015-06-25T14:48:45Z</dcterms:modified>
</cp:coreProperties>
</file>