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50" r:id="rId2"/>
    <p:sldId id="702" r:id="rId3"/>
    <p:sldId id="703" r:id="rId4"/>
    <p:sldId id="704" r:id="rId5"/>
    <p:sldId id="705" r:id="rId6"/>
    <p:sldId id="706" r:id="rId7"/>
    <p:sldId id="707" r:id="rId8"/>
    <p:sldId id="708" r:id="rId9"/>
    <p:sldId id="257" r:id="rId10"/>
    <p:sldId id="456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457" r:id="rId22"/>
    <p:sldId id="458" r:id="rId23"/>
    <p:sldId id="459" r:id="rId24"/>
    <p:sldId id="460" r:id="rId25"/>
    <p:sldId id="461" r:id="rId26"/>
    <p:sldId id="462" r:id="rId27"/>
    <p:sldId id="463" r:id="rId28"/>
    <p:sldId id="464" r:id="rId29"/>
    <p:sldId id="465" r:id="rId30"/>
    <p:sldId id="466" r:id="rId31"/>
    <p:sldId id="467" r:id="rId32"/>
    <p:sldId id="468" r:id="rId33"/>
    <p:sldId id="471" r:id="rId34"/>
    <p:sldId id="472" r:id="rId35"/>
    <p:sldId id="473" r:id="rId36"/>
    <p:sldId id="474" r:id="rId37"/>
    <p:sldId id="475" r:id="rId38"/>
    <p:sldId id="476" r:id="rId39"/>
    <p:sldId id="477" r:id="rId40"/>
    <p:sldId id="478" r:id="rId41"/>
    <p:sldId id="479" r:id="rId42"/>
    <p:sldId id="480" r:id="rId43"/>
    <p:sldId id="481" r:id="rId44"/>
    <p:sldId id="482" r:id="rId45"/>
    <p:sldId id="483" r:id="rId46"/>
    <p:sldId id="484" r:id="rId47"/>
    <p:sldId id="485" r:id="rId48"/>
    <p:sldId id="486" r:id="rId49"/>
    <p:sldId id="487" r:id="rId50"/>
    <p:sldId id="488" r:id="rId51"/>
    <p:sldId id="489" r:id="rId52"/>
    <p:sldId id="490" r:id="rId53"/>
    <p:sldId id="491" r:id="rId54"/>
    <p:sldId id="492" r:id="rId55"/>
    <p:sldId id="493" r:id="rId56"/>
    <p:sldId id="494" r:id="rId57"/>
    <p:sldId id="495" r:id="rId58"/>
    <p:sldId id="496" r:id="rId59"/>
    <p:sldId id="497" r:id="rId60"/>
    <p:sldId id="498" r:id="rId61"/>
    <p:sldId id="499" r:id="rId62"/>
    <p:sldId id="500" r:id="rId63"/>
    <p:sldId id="501" r:id="rId64"/>
    <p:sldId id="502" r:id="rId65"/>
    <p:sldId id="503" r:id="rId66"/>
    <p:sldId id="504" r:id="rId67"/>
    <p:sldId id="505" r:id="rId68"/>
    <p:sldId id="506" r:id="rId69"/>
    <p:sldId id="507" r:id="rId70"/>
    <p:sldId id="508" r:id="rId71"/>
    <p:sldId id="509" r:id="rId72"/>
    <p:sldId id="510" r:id="rId73"/>
    <p:sldId id="511" r:id="rId74"/>
    <p:sldId id="512" r:id="rId75"/>
    <p:sldId id="513" r:id="rId76"/>
    <p:sldId id="514" r:id="rId77"/>
    <p:sldId id="515" r:id="rId78"/>
    <p:sldId id="516" r:id="rId79"/>
    <p:sldId id="517" r:id="rId80"/>
    <p:sldId id="518" r:id="rId81"/>
    <p:sldId id="519" r:id="rId82"/>
    <p:sldId id="520" r:id="rId83"/>
    <p:sldId id="521" r:id="rId84"/>
    <p:sldId id="522" r:id="rId85"/>
    <p:sldId id="523" r:id="rId86"/>
    <p:sldId id="524" r:id="rId87"/>
    <p:sldId id="525" r:id="rId88"/>
    <p:sldId id="526" r:id="rId89"/>
    <p:sldId id="527" r:id="rId90"/>
    <p:sldId id="528" r:id="rId91"/>
    <p:sldId id="529" r:id="rId92"/>
    <p:sldId id="530" r:id="rId93"/>
    <p:sldId id="531" r:id="rId94"/>
    <p:sldId id="532" r:id="rId95"/>
    <p:sldId id="533" r:id="rId96"/>
    <p:sldId id="534" r:id="rId97"/>
    <p:sldId id="535" r:id="rId98"/>
    <p:sldId id="536" r:id="rId99"/>
    <p:sldId id="537" r:id="rId100"/>
    <p:sldId id="538" r:id="rId101"/>
    <p:sldId id="539" r:id="rId102"/>
    <p:sldId id="540" r:id="rId103"/>
    <p:sldId id="541" r:id="rId104"/>
    <p:sldId id="542" r:id="rId105"/>
    <p:sldId id="543" r:id="rId106"/>
    <p:sldId id="544" r:id="rId107"/>
    <p:sldId id="545" r:id="rId108"/>
    <p:sldId id="546" r:id="rId109"/>
    <p:sldId id="547" r:id="rId110"/>
    <p:sldId id="651" r:id="rId111"/>
    <p:sldId id="548" r:id="rId112"/>
    <p:sldId id="549" r:id="rId113"/>
    <p:sldId id="550" r:id="rId114"/>
    <p:sldId id="551" r:id="rId115"/>
    <p:sldId id="552" r:id="rId116"/>
    <p:sldId id="553" r:id="rId117"/>
    <p:sldId id="554" r:id="rId118"/>
    <p:sldId id="555" r:id="rId119"/>
    <p:sldId id="556" r:id="rId120"/>
    <p:sldId id="557" r:id="rId121"/>
    <p:sldId id="558" r:id="rId122"/>
    <p:sldId id="559" r:id="rId123"/>
    <p:sldId id="560" r:id="rId124"/>
    <p:sldId id="561" r:id="rId125"/>
    <p:sldId id="562" r:id="rId126"/>
    <p:sldId id="563" r:id="rId127"/>
    <p:sldId id="564" r:id="rId128"/>
    <p:sldId id="565" r:id="rId129"/>
    <p:sldId id="566" r:id="rId130"/>
    <p:sldId id="567" r:id="rId131"/>
    <p:sldId id="568" r:id="rId132"/>
    <p:sldId id="569" r:id="rId133"/>
    <p:sldId id="570" r:id="rId134"/>
    <p:sldId id="571" r:id="rId135"/>
    <p:sldId id="572" r:id="rId136"/>
    <p:sldId id="573" r:id="rId137"/>
    <p:sldId id="574" r:id="rId138"/>
    <p:sldId id="575" r:id="rId139"/>
    <p:sldId id="576" r:id="rId140"/>
    <p:sldId id="577" r:id="rId141"/>
    <p:sldId id="578" r:id="rId142"/>
    <p:sldId id="579" r:id="rId143"/>
    <p:sldId id="580" r:id="rId144"/>
    <p:sldId id="581" r:id="rId145"/>
    <p:sldId id="582" r:id="rId146"/>
    <p:sldId id="583" r:id="rId147"/>
    <p:sldId id="584" r:id="rId148"/>
    <p:sldId id="585" r:id="rId149"/>
    <p:sldId id="586" r:id="rId150"/>
    <p:sldId id="587" r:id="rId151"/>
    <p:sldId id="588" r:id="rId152"/>
    <p:sldId id="589" r:id="rId153"/>
    <p:sldId id="590" r:id="rId154"/>
    <p:sldId id="591" r:id="rId155"/>
    <p:sldId id="592" r:id="rId156"/>
    <p:sldId id="593" r:id="rId157"/>
    <p:sldId id="594" r:id="rId158"/>
    <p:sldId id="595" r:id="rId159"/>
    <p:sldId id="596" r:id="rId160"/>
    <p:sldId id="597" r:id="rId161"/>
    <p:sldId id="598" r:id="rId162"/>
    <p:sldId id="599" r:id="rId163"/>
    <p:sldId id="600" r:id="rId164"/>
    <p:sldId id="601" r:id="rId165"/>
    <p:sldId id="602" r:id="rId166"/>
    <p:sldId id="603" r:id="rId167"/>
    <p:sldId id="604" r:id="rId168"/>
    <p:sldId id="605" r:id="rId169"/>
    <p:sldId id="606" r:id="rId170"/>
    <p:sldId id="607" r:id="rId171"/>
    <p:sldId id="608" r:id="rId172"/>
    <p:sldId id="609" r:id="rId173"/>
    <p:sldId id="610" r:id="rId174"/>
    <p:sldId id="611" r:id="rId175"/>
    <p:sldId id="612" r:id="rId176"/>
    <p:sldId id="613" r:id="rId177"/>
    <p:sldId id="614" r:id="rId178"/>
    <p:sldId id="615" r:id="rId179"/>
    <p:sldId id="616" r:id="rId180"/>
    <p:sldId id="617" r:id="rId181"/>
    <p:sldId id="618" r:id="rId182"/>
    <p:sldId id="619" r:id="rId183"/>
    <p:sldId id="620" r:id="rId184"/>
    <p:sldId id="621" r:id="rId185"/>
    <p:sldId id="622" r:id="rId186"/>
    <p:sldId id="623" r:id="rId187"/>
    <p:sldId id="624" r:id="rId188"/>
    <p:sldId id="625" r:id="rId189"/>
    <p:sldId id="626" r:id="rId190"/>
    <p:sldId id="627" r:id="rId191"/>
    <p:sldId id="628" r:id="rId192"/>
    <p:sldId id="629" r:id="rId193"/>
    <p:sldId id="630" r:id="rId194"/>
    <p:sldId id="631" r:id="rId195"/>
    <p:sldId id="632" r:id="rId196"/>
    <p:sldId id="633" r:id="rId197"/>
    <p:sldId id="634" r:id="rId198"/>
    <p:sldId id="635" r:id="rId199"/>
    <p:sldId id="636" r:id="rId200"/>
    <p:sldId id="637" r:id="rId201"/>
    <p:sldId id="638" r:id="rId202"/>
    <p:sldId id="639" r:id="rId203"/>
    <p:sldId id="640" r:id="rId204"/>
    <p:sldId id="641" r:id="rId205"/>
    <p:sldId id="642" r:id="rId206"/>
    <p:sldId id="643" r:id="rId207"/>
    <p:sldId id="644" r:id="rId208"/>
    <p:sldId id="645" r:id="rId209"/>
    <p:sldId id="646" r:id="rId210"/>
    <p:sldId id="647" r:id="rId211"/>
    <p:sldId id="648" r:id="rId212"/>
  </p:sldIdLst>
  <p:sldSz cx="9144000" cy="6858000" type="screen4x3"/>
  <p:notesSz cx="6858000" cy="9144000"/>
  <p:custShowLst>
    <p:custShow name="80" id="0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132"/>
      </p:sldLst>
    </p:custShow>
    <p:custShow name="81" id="1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131"/>
      </p:sldLst>
    </p:custShow>
    <p:custShow name="82" id="2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130"/>
      </p:sldLst>
    </p:custShow>
    <p:custShow name="83" id="3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129"/>
      </p:sldLst>
    </p:custShow>
    <p:custShow name="84" id="4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128"/>
      </p:sldLst>
    </p:custShow>
    <p:custShow name="85" id="5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127"/>
      </p:sldLst>
    </p:custShow>
    <p:custShow name="86" id="6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126"/>
      </p:sldLst>
    </p:custShow>
    <p:custShow name="87" id="7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125"/>
      </p:sldLst>
    </p:custShow>
    <p:custShow name="88" id="8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124"/>
      </p:sldLst>
    </p:custShow>
    <p:custShow name="89" id="9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123"/>
      </p:sldLst>
    </p:custShow>
    <p:custShow name="90" id="10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122"/>
      </p:sldLst>
    </p:custShow>
    <p:custShow name="91" id="11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21"/>
      </p:sldLst>
    </p:custShow>
    <p:custShow name="92" id="12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20"/>
      </p:sldLst>
    </p:custShow>
    <p:custShow name="93" id="13">
      <p:sldLst>
        <p:sld r:id="rId10"/>
        <p:sld r:id="rId11"/>
        <p:sld r:id="rId12"/>
        <p:sld r:id="rId13"/>
        <p:sld r:id="rId14"/>
        <p:sld r:id="rId15"/>
        <p:sld r:id="rId16"/>
        <p:sld r:id="rId119"/>
      </p:sldLst>
    </p:custShow>
    <p:custShow name="94" id="14">
      <p:sldLst>
        <p:sld r:id="rId10"/>
        <p:sld r:id="rId11"/>
        <p:sld r:id="rId12"/>
        <p:sld r:id="rId13"/>
        <p:sld r:id="rId14"/>
        <p:sld r:id="rId15"/>
        <p:sld r:id="rId118"/>
      </p:sldLst>
    </p:custShow>
    <p:custShow name="95" id="15">
      <p:sldLst>
        <p:sld r:id="rId10"/>
        <p:sld r:id="rId11"/>
        <p:sld r:id="rId12"/>
        <p:sld r:id="rId13"/>
        <p:sld r:id="rId14"/>
        <p:sld r:id="rId117"/>
      </p:sldLst>
    </p:custShow>
    <p:custShow name="96" id="16">
      <p:sldLst>
        <p:sld r:id="rId10"/>
        <p:sld r:id="rId11"/>
        <p:sld r:id="rId12"/>
        <p:sld r:id="rId13"/>
        <p:sld r:id="rId116"/>
      </p:sldLst>
    </p:custShow>
    <p:custShow name="97" id="17">
      <p:sldLst>
        <p:sld r:id="rId10"/>
        <p:sld r:id="rId11"/>
        <p:sld r:id="rId12"/>
        <p:sld r:id="rId115"/>
      </p:sldLst>
    </p:custShow>
    <p:custShow name="98" id="18">
      <p:sldLst>
        <p:sld r:id="rId10"/>
        <p:sld r:id="rId11"/>
        <p:sld r:id="rId114"/>
      </p:sldLst>
    </p:custShow>
    <p:custShow name="99" id="19">
      <p:sldLst>
        <p:sld r:id="rId10"/>
        <p:sld r:id="rId113"/>
      </p:sldLst>
    </p:custShow>
    <p:custShow name="100" id="20">
      <p:sldLst>
        <p:sld r:id="rId112"/>
      </p:sldLst>
    </p:custShow>
    <p:custShow name="pointless" id="21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109"/>
        <p:sld r:id="rId110"/>
      </p:sldLst>
    </p:custShow>
    <p:custShow name="01" id="22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108"/>
        <p:sld r:id="rId211"/>
      </p:sldLst>
    </p:custShow>
    <p:custShow name="02" id="23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107"/>
        <p:sld r:id="rId210"/>
      </p:sldLst>
    </p:custShow>
    <p:custShow name="03" id="24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106"/>
        <p:sld r:id="rId209"/>
      </p:sldLst>
    </p:custShow>
    <p:custShow name="04" id="25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105"/>
        <p:sld r:id="rId208"/>
      </p:sldLst>
    </p:custShow>
    <p:custShow name="05" id="26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104"/>
        <p:sld r:id="rId207"/>
      </p:sldLst>
    </p:custShow>
    <p:custShow name="06" id="27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103"/>
        <p:sld r:id="rId206"/>
      </p:sldLst>
    </p:custShow>
    <p:custShow name="07" id="28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102"/>
        <p:sld r:id="rId205"/>
      </p:sldLst>
    </p:custShow>
    <p:custShow name="08" id="29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101"/>
        <p:sld r:id="rId204"/>
      </p:sldLst>
    </p:custShow>
    <p:custShow name="09" id="30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100"/>
        <p:sld r:id="rId203"/>
      </p:sldLst>
    </p:custShow>
    <p:custShow name="10" id="31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99"/>
        <p:sld r:id="rId202"/>
      </p:sldLst>
    </p:custShow>
    <p:custShow name="11" id="32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98"/>
        <p:sld r:id="rId201"/>
      </p:sldLst>
    </p:custShow>
    <p:custShow name="12" id="33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97"/>
        <p:sld r:id="rId200"/>
      </p:sldLst>
    </p:custShow>
    <p:custShow name="13" id="34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96"/>
        <p:sld r:id="rId199"/>
      </p:sldLst>
    </p:custShow>
    <p:custShow name="14" id="35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95"/>
        <p:sld r:id="rId198"/>
      </p:sldLst>
    </p:custShow>
    <p:custShow name="15" id="36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94"/>
        <p:sld r:id="rId197"/>
      </p:sldLst>
    </p:custShow>
    <p:custShow name="16" id="37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93"/>
        <p:sld r:id="rId196"/>
      </p:sldLst>
    </p:custShow>
    <p:custShow name="17" id="38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92"/>
        <p:sld r:id="rId195"/>
      </p:sldLst>
    </p:custShow>
    <p:custShow name="18" id="39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91"/>
        <p:sld r:id="rId194"/>
      </p:sldLst>
    </p:custShow>
    <p:custShow name="19" id="40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90"/>
        <p:sld r:id="rId193"/>
      </p:sldLst>
    </p:custShow>
    <p:custShow name="20" id="41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89"/>
        <p:sld r:id="rId192"/>
      </p:sldLst>
    </p:custShow>
    <p:custShow name="21" id="42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88"/>
        <p:sld r:id="rId191"/>
      </p:sldLst>
    </p:custShow>
    <p:custShow name="22" id="43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87"/>
        <p:sld r:id="rId190"/>
      </p:sldLst>
    </p:custShow>
    <p:custShow name="23" id="44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86"/>
        <p:sld r:id="rId189"/>
      </p:sldLst>
    </p:custShow>
    <p:custShow name="24" id="45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85"/>
        <p:sld r:id="rId188"/>
      </p:sldLst>
    </p:custShow>
    <p:custShow name="25" id="46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84"/>
        <p:sld r:id="rId187"/>
      </p:sldLst>
    </p:custShow>
    <p:custShow name="26" id="47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83"/>
        <p:sld r:id="rId186"/>
      </p:sldLst>
    </p:custShow>
    <p:custShow name="27" id="48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82"/>
        <p:sld r:id="rId185"/>
      </p:sldLst>
    </p:custShow>
    <p:custShow name="28" id="49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81"/>
        <p:sld r:id="rId184"/>
      </p:sldLst>
    </p:custShow>
    <p:custShow name="29" id="50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80"/>
        <p:sld r:id="rId183"/>
      </p:sldLst>
    </p:custShow>
    <p:custShow name="30" id="51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79"/>
        <p:sld r:id="rId182"/>
      </p:sldLst>
    </p:custShow>
    <p:custShow name="31" id="52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78"/>
        <p:sld r:id="rId181"/>
      </p:sldLst>
    </p:custShow>
    <p:custShow name="32" id="53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77"/>
        <p:sld r:id="rId180"/>
      </p:sldLst>
    </p:custShow>
    <p:custShow name="33" id="54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76"/>
        <p:sld r:id="rId179"/>
      </p:sldLst>
    </p:custShow>
    <p:custShow name="34" id="55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75"/>
        <p:sld r:id="rId178"/>
      </p:sldLst>
    </p:custShow>
    <p:custShow name="35" id="56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74"/>
        <p:sld r:id="rId177"/>
      </p:sldLst>
    </p:custShow>
    <p:custShow name="36" id="57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73"/>
        <p:sld r:id="rId176"/>
      </p:sldLst>
    </p:custShow>
    <p:custShow name="37" id="58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72"/>
        <p:sld r:id="rId175"/>
      </p:sldLst>
    </p:custShow>
    <p:custShow name="38" id="59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71"/>
        <p:sld r:id="rId174"/>
      </p:sldLst>
    </p:custShow>
    <p:custShow name="39" id="60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70"/>
        <p:sld r:id="rId173"/>
      </p:sldLst>
    </p:custShow>
    <p:custShow name="40" id="61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69"/>
        <p:sld r:id="rId172"/>
      </p:sldLst>
    </p:custShow>
    <p:custShow name="41" id="62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68"/>
        <p:sld r:id="rId171"/>
      </p:sldLst>
    </p:custShow>
    <p:custShow name="42" id="63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67"/>
        <p:sld r:id="rId170"/>
      </p:sldLst>
    </p:custShow>
    <p:custShow name="43" id="64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66"/>
        <p:sld r:id="rId169"/>
      </p:sldLst>
    </p:custShow>
    <p:custShow name="44" id="65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65"/>
        <p:sld r:id="rId168"/>
      </p:sldLst>
    </p:custShow>
    <p:custShow name="45" id="66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64"/>
        <p:sld r:id="rId167"/>
      </p:sldLst>
    </p:custShow>
    <p:custShow name="46" id="67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63"/>
        <p:sld r:id="rId166"/>
      </p:sldLst>
    </p:custShow>
    <p:custShow name="47" id="68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62"/>
        <p:sld r:id="rId165"/>
      </p:sldLst>
    </p:custShow>
    <p:custShow name="48" id="69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61"/>
        <p:sld r:id="rId164"/>
      </p:sldLst>
    </p:custShow>
    <p:custShow name="49" id="70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60"/>
        <p:sld r:id="rId163"/>
      </p:sldLst>
    </p:custShow>
    <p:custShow name="50" id="71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59"/>
        <p:sld r:id="rId162"/>
      </p:sldLst>
    </p:custShow>
    <p:custShow name="51" id="72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58"/>
        <p:sld r:id="rId161"/>
      </p:sldLst>
    </p:custShow>
    <p:custShow name="52" id="73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57"/>
        <p:sld r:id="rId160"/>
      </p:sldLst>
    </p:custShow>
    <p:custShow name="53" id="74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56"/>
        <p:sld r:id="rId159"/>
      </p:sldLst>
    </p:custShow>
    <p:custShow name="54" id="75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  <p:sld r:id="rId158"/>
      </p:sldLst>
    </p:custShow>
    <p:custShow name="55" id="76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157"/>
      </p:sldLst>
    </p:custShow>
    <p:custShow name="56" id="77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156"/>
      </p:sldLst>
    </p:custShow>
    <p:custShow name="57" id="78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155"/>
      </p:sldLst>
    </p:custShow>
    <p:custShow name="58" id="79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154"/>
      </p:sldLst>
    </p:custShow>
    <p:custShow name="59" id="80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153"/>
      </p:sldLst>
    </p:custShow>
    <p:custShow name="60" id="81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</p:sldLst>
    </p:custShow>
    <p:custShow name="61" id="82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151"/>
      </p:sldLst>
    </p:custShow>
    <p:custShow name="62" id="83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150"/>
      </p:sldLst>
    </p:custShow>
    <p:custShow name="63" id="84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149"/>
      </p:sldLst>
    </p:custShow>
    <p:custShow name="64" id="85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148"/>
      </p:sldLst>
    </p:custShow>
    <p:custShow name="65" id="86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147"/>
      </p:sldLst>
    </p:custShow>
    <p:custShow name="66" id="87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146"/>
      </p:sldLst>
    </p:custShow>
    <p:custShow name="67" id="88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145"/>
      </p:sldLst>
    </p:custShow>
    <p:custShow name="68" id="89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144"/>
      </p:sldLst>
    </p:custShow>
    <p:custShow name="69" id="90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143"/>
      </p:sldLst>
    </p:custShow>
    <p:custShow name="70" id="91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142"/>
      </p:sldLst>
    </p:custShow>
    <p:custShow name="71" id="92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141"/>
      </p:sldLst>
    </p:custShow>
    <p:custShow name="72" id="93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140"/>
      </p:sldLst>
    </p:custShow>
    <p:custShow name="73" id="94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139"/>
      </p:sldLst>
    </p:custShow>
    <p:custShow name="74" id="95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138"/>
      </p:sldLst>
    </p:custShow>
    <p:custShow name="75" id="96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137"/>
      </p:sldLst>
    </p:custShow>
    <p:custShow name="76" id="97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136"/>
      </p:sldLst>
    </p:custShow>
    <p:custShow name="77" id="98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135"/>
      </p:sldLst>
    </p:custShow>
    <p:custShow name="78" id="99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134"/>
      </p:sldLst>
    </p:custShow>
    <p:custShow name="79" id="100">
      <p:sldLst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133"/>
      </p:sldLst>
    </p:custShow>
    <p:custShow name="wrong" id="101">
      <p:sldLst>
        <p:sld r:id="rId111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B8023A"/>
    <a:srgbClr val="1F00D6"/>
    <a:srgbClr val="3942F1"/>
    <a:srgbClr val="150090"/>
    <a:srgbClr val="B71403"/>
    <a:srgbClr val="C9280D"/>
    <a:srgbClr val="FA240E"/>
    <a:srgbClr val="E83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8" autoAdjust="0"/>
    <p:restoredTop sz="94660"/>
  </p:normalViewPr>
  <p:slideViewPr>
    <p:cSldViewPr>
      <p:cViewPr varScale="1">
        <p:scale>
          <a:sx n="110" d="100"/>
          <a:sy n="110" d="100"/>
        </p:scale>
        <p:origin x="10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tableStyles" Target="tableStyle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viewProps" Target="viewProps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theme" Target="theme/theme1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153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7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6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54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0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25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91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60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77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66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C328-AC95-45D4-9E99-7F74EE4E06C8}" type="datetimeFigureOut">
              <a:rPr lang="en-GB" smtClean="0"/>
              <a:t>30/08/2016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BEF01-D2AC-4AE6-8FB4-60262AB77A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3083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2.png"/></Relationships>
</file>

<file path=ppt/slides/_rels/slide1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audio" Target="../media/media2.wav"/><Relationship Id="rId2" Type="http://schemas.microsoft.com/office/2007/relationships/media" Target="../media/media2.wav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4" Type="http://schemas.openxmlformats.org/officeDocument/2006/relationships/image" Target="../media/image2.png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1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" Target="slide8.xml"/><Relationship Id="rId7" Type="http://schemas.openxmlformats.org/officeDocument/2006/relationships/slide" Target="slide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6.xml"/><Relationship Id="rId4" Type="http://schemas.openxmlformats.org/officeDocument/2006/relationships/slide" Target="slide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0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2.png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2410" y="980728"/>
            <a:ext cx="9365834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Pointless</a:t>
            </a:r>
            <a:endParaRPr lang="en-US" sz="16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2682339" y="4725144"/>
            <a:ext cx="3648676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>
            <a:hlinkClick r:id="" action="ppaction://hlinkshowjump?jump=endshow"/>
          </p:cNvPr>
          <p:cNvSpPr/>
          <p:nvPr/>
        </p:nvSpPr>
        <p:spPr>
          <a:xfrm>
            <a:off x="2693866" y="5877272"/>
            <a:ext cx="3648676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771801" y="4803249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FF00"/>
                </a:solidFill>
              </a:rPr>
              <a:t>Roman Numerals </a:t>
            </a:r>
            <a:endParaRPr lang="en-GB" sz="36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8046" y="5955377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FF00"/>
                </a:solidFill>
              </a:rPr>
              <a:t>Finish</a:t>
            </a:r>
            <a:endParaRPr lang="en-GB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75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70999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35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96888"/>
            <a:ext cx="3168352" cy="3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32888"/>
            <a:ext cx="3168352" cy="2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55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68888"/>
            <a:ext cx="3168352" cy="2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99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04888"/>
            <a:ext cx="3168352" cy="2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44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40888"/>
            <a:ext cx="3168352" cy="1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0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76888"/>
            <a:ext cx="3168352" cy="1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09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12888"/>
            <a:ext cx="3168352" cy="1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27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48888"/>
            <a:ext cx="3168352" cy="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088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84888"/>
            <a:ext cx="3168352" cy="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56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613121" y="477012"/>
              <a:ext cx="20882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Pointless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32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475454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70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rot="10800000">
            <a:off x="3004866" y="2403454"/>
            <a:ext cx="3168352" cy="3600000"/>
          </a:xfrm>
          <a:prstGeom prst="rect">
            <a:avLst/>
          </a:prstGeom>
          <a:pattFill prst="pct90">
            <a:fgClr>
              <a:srgbClr val="9E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buzzer2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3154614" y="1262741"/>
            <a:ext cx="2850455" cy="1080121"/>
          </a:xfrm>
          <a:prstGeom prst="ellipse">
            <a:avLst/>
          </a:prstGeom>
          <a:gradFill>
            <a:gsLst>
              <a:gs pos="0">
                <a:schemeClr val="bg2">
                  <a:lumMod val="75000"/>
                </a:schemeClr>
              </a:gs>
              <a:gs pos="39999">
                <a:schemeClr val="bg2">
                  <a:lumMod val="60000"/>
                  <a:lumOff val="40000"/>
                </a:schemeClr>
              </a:gs>
              <a:gs pos="70000">
                <a:schemeClr val="bg2">
                  <a:lumMod val="40000"/>
                  <a:lumOff val="60000"/>
                </a:schemeClr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3785608" y="540972"/>
            <a:ext cx="15461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0" dirty="0" smtClean="0">
                <a:solidFill>
                  <a:srgbClr val="FF0000"/>
                </a:solidFill>
              </a:rPr>
              <a:t>x</a:t>
            </a:r>
            <a:endParaRPr lang="en-GB" sz="14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12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83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3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420550"/>
            <a:chOff x="3203847" y="260647"/>
            <a:chExt cx="2850455" cy="1420550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204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10226"/>
            <a:ext cx="3168352" cy="36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73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70999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30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475454"/>
            <a:ext cx="3168352" cy="35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28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486066"/>
            <a:ext cx="3168352" cy="34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33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547454"/>
            <a:ext cx="3168352" cy="34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5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583454"/>
            <a:ext cx="3168352" cy="34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45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619454"/>
            <a:ext cx="3168352" cy="33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28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62226"/>
            <a:ext cx="3168352" cy="33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596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91454"/>
            <a:ext cx="3168352" cy="33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68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486066"/>
            <a:ext cx="3168352" cy="34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96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734226"/>
            <a:ext cx="3168352" cy="32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21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9</a:t>
              </a:r>
              <a:r>
                <a:rPr lang="en-GB" sz="4000" dirty="0" smtClean="0"/>
                <a:t>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781288"/>
            <a:ext cx="3168352" cy="32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84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16888"/>
            <a:ext cx="3168352" cy="32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1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52888"/>
            <a:ext cx="3168352" cy="31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88888"/>
            <a:ext cx="3168352" cy="31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9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24888"/>
            <a:ext cx="3168352" cy="30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63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60888"/>
            <a:ext cx="3168352" cy="30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8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96888"/>
            <a:ext cx="3168352" cy="30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52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14888"/>
            <a:ext cx="3168352" cy="300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48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68888"/>
            <a:ext cx="3168352" cy="29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86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547454"/>
            <a:ext cx="3168352" cy="34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68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04888"/>
            <a:ext cx="3168352" cy="29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263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40888"/>
            <a:ext cx="3168352" cy="28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3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76888"/>
            <a:ext cx="3168352" cy="28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1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12888"/>
            <a:ext cx="3168352" cy="28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36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48888"/>
            <a:ext cx="3168352" cy="27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5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84888"/>
            <a:ext cx="3168352" cy="27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35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20888"/>
            <a:ext cx="3168352" cy="27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87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56888"/>
            <a:ext cx="3168352" cy="26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168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92888"/>
            <a:ext cx="3168352" cy="26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47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28888"/>
            <a:ext cx="3168352" cy="25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2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583454"/>
            <a:ext cx="3168352" cy="34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39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64888"/>
            <a:ext cx="3168352" cy="25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46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00888"/>
            <a:ext cx="3168352" cy="25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94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36888"/>
            <a:ext cx="3168352" cy="24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67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72888"/>
            <a:ext cx="3168352" cy="24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07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08888"/>
            <a:ext cx="3168352" cy="24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28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44888"/>
            <a:ext cx="3168352" cy="23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2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80888"/>
            <a:ext cx="3168352" cy="23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9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16888"/>
            <a:ext cx="3168352" cy="23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  <p:pic>
        <p:nvPicPr>
          <p:cNvPr id="6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6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723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72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 showWhenStopped="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52888"/>
            <a:ext cx="3168352" cy="22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0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88888"/>
            <a:ext cx="3168352" cy="22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7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619454"/>
            <a:ext cx="3168352" cy="33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45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24888"/>
            <a:ext cx="3168352" cy="21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66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60888"/>
            <a:ext cx="3168352" cy="21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76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96888"/>
            <a:ext cx="3168352" cy="21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91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32888"/>
            <a:ext cx="3168352" cy="20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37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68888"/>
            <a:ext cx="3168352" cy="20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2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04888"/>
            <a:ext cx="3168352" cy="20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49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40888"/>
            <a:ext cx="3168352" cy="19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01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76888"/>
            <a:ext cx="3168352" cy="19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06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12888"/>
            <a:ext cx="3168352" cy="19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4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48888"/>
            <a:ext cx="3168352" cy="18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18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62226"/>
            <a:ext cx="3168352" cy="33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84888"/>
            <a:ext cx="3168352" cy="18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6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20888"/>
            <a:ext cx="3168352" cy="18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0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56888"/>
            <a:ext cx="3168352" cy="17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56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92888"/>
            <a:ext cx="3168352" cy="17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291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28888"/>
            <a:ext cx="3168352" cy="16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99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64888"/>
            <a:ext cx="3168352" cy="16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1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00888"/>
            <a:ext cx="3168352" cy="16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40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36888"/>
            <a:ext cx="3168352" cy="15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9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72888"/>
            <a:ext cx="3168352" cy="15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39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08888"/>
            <a:ext cx="3168352" cy="15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07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691454"/>
            <a:ext cx="3168352" cy="33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61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27454"/>
            <a:ext cx="3168352" cy="14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8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80888"/>
            <a:ext cx="3168352" cy="14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20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16888"/>
            <a:ext cx="3168352" cy="14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30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52888"/>
            <a:ext cx="3168352" cy="13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44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88888"/>
            <a:ext cx="3168352" cy="13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36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24888"/>
            <a:ext cx="3168352" cy="12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227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60888"/>
            <a:ext cx="3168352" cy="12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70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96888"/>
            <a:ext cx="3168352" cy="12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0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32888"/>
            <a:ext cx="3168352" cy="11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60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68888"/>
            <a:ext cx="3168352" cy="11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6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4866" y="2734226"/>
            <a:ext cx="3168352" cy="32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12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539804"/>
            <a:chOff x="3203847" y="260647"/>
            <a:chExt cx="2850455" cy="1539804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31</a:t>
              </a:r>
            </a:p>
            <a:p>
              <a:pPr algn="ctr"/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04888"/>
            <a:ext cx="3168352" cy="11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40888"/>
            <a:ext cx="3168352" cy="10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45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76888"/>
            <a:ext cx="3168352" cy="10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62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12888"/>
            <a:ext cx="3168352" cy="10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7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48888"/>
            <a:ext cx="3168352" cy="9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03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84888"/>
            <a:ext cx="3168352" cy="9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7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20888"/>
            <a:ext cx="3168352" cy="9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43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56888"/>
            <a:ext cx="3168352" cy="8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95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92888"/>
            <a:ext cx="3168352" cy="8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22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65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9</a:t>
              </a:r>
              <a:r>
                <a:rPr lang="en-GB" sz="4000" dirty="0" smtClean="0"/>
                <a:t>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3006000" y="2781288"/>
            <a:ext cx="3168352" cy="32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034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17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00888"/>
            <a:ext cx="3168352" cy="7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2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36888"/>
            <a:ext cx="3168352" cy="6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3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72888"/>
            <a:ext cx="3168352" cy="6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40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08888"/>
            <a:ext cx="3168352" cy="6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1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44888"/>
            <a:ext cx="3168352" cy="5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7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80888"/>
            <a:ext cx="3168352" cy="5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07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16888"/>
            <a:ext cx="3168352" cy="5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49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52888"/>
            <a:ext cx="3168352" cy="4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85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88888"/>
            <a:ext cx="3168352" cy="4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87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hlinkClick r:id="rId2" action="ppaction://hlinksldjump"/>
          </p:cNvPr>
          <p:cNvSpPr/>
          <p:nvPr/>
        </p:nvSpPr>
        <p:spPr>
          <a:xfrm>
            <a:off x="560517" y="2708920"/>
            <a:ext cx="3648676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>
            <a:hlinkClick r:id="rId3" action="ppaction://hlinksldjump"/>
          </p:cNvPr>
          <p:cNvSpPr/>
          <p:nvPr/>
        </p:nvSpPr>
        <p:spPr>
          <a:xfrm>
            <a:off x="4999614" y="4509120"/>
            <a:ext cx="3648676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>
            <a:hlinkClick r:id="rId4" action="ppaction://hlinksldjump"/>
          </p:cNvPr>
          <p:cNvSpPr/>
          <p:nvPr/>
        </p:nvSpPr>
        <p:spPr>
          <a:xfrm>
            <a:off x="567566" y="4509120"/>
            <a:ext cx="3648676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rId5" action="ppaction://hlinksldjump"/>
          </p:cNvPr>
          <p:cNvSpPr/>
          <p:nvPr/>
        </p:nvSpPr>
        <p:spPr>
          <a:xfrm>
            <a:off x="5024181" y="2708920"/>
            <a:ext cx="3648676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>
            <a:hlinkClick r:id="rId6" action="ppaction://hlinksldjump"/>
          </p:cNvPr>
          <p:cNvSpPr/>
          <p:nvPr/>
        </p:nvSpPr>
        <p:spPr>
          <a:xfrm>
            <a:off x="5033135" y="980728"/>
            <a:ext cx="3648676" cy="86409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583486" y="980728"/>
            <a:ext cx="3648676" cy="864096"/>
            <a:chOff x="583486" y="980728"/>
            <a:chExt cx="3648676" cy="864096"/>
          </a:xfrm>
        </p:grpSpPr>
        <p:sp>
          <p:nvSpPr>
            <p:cNvPr id="11" name="Rounded Rectangle 10">
              <a:hlinkClick r:id="rId7" action="ppaction://hlinksldjump"/>
            </p:cNvPr>
            <p:cNvSpPr/>
            <p:nvPr/>
          </p:nvSpPr>
          <p:spPr>
            <a:xfrm>
              <a:off x="583486" y="980728"/>
              <a:ext cx="3648676" cy="86409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rgbClr val="FFFF00"/>
              </a:solidFill>
            </a:ln>
            <a:effectLst>
              <a:glow rad="63500">
                <a:srgbClr val="FFFF00">
                  <a:alpha val="40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4345" y="1135775"/>
              <a:ext cx="33678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>
                  <a:solidFill>
                    <a:srgbClr val="FFFF00"/>
                  </a:solidFill>
                  <a:latin typeface="Calibri"/>
                  <a:cs typeface="Calibri"/>
                </a:rPr>
                <a:t>→ Roman Numerals 1</a:t>
              </a:r>
              <a:endParaRPr lang="en-GB" sz="28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27584" y="4648780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48064" y="2851215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dirty="0">
                <a:solidFill>
                  <a:srgbClr val="FFFF00"/>
                </a:solidFill>
                <a:cs typeface="Calibri"/>
              </a:rPr>
              <a:t>Roman Numerals →</a:t>
            </a:r>
            <a:r>
              <a:rPr lang="en-GB" sz="3200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08071" y="1135775"/>
            <a:ext cx="32483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FF00"/>
                </a:solidFill>
                <a:latin typeface="Calibri"/>
                <a:cs typeface="Calibri"/>
              </a:rPr>
              <a:t>Roman Numerals </a:t>
            </a:r>
            <a:r>
              <a:rPr lang="en-GB" sz="2800" dirty="0" smtClean="0">
                <a:solidFill>
                  <a:srgbClr val="FFFF00"/>
                </a:solidFill>
                <a:latin typeface="Calibri"/>
                <a:cs typeface="Calibri"/>
              </a:rPr>
              <a:t>→</a:t>
            </a:r>
            <a:r>
              <a:rPr lang="en-GB" sz="3200" dirty="0" smtClean="0">
                <a:solidFill>
                  <a:srgbClr val="FFFF00"/>
                </a:solidFill>
              </a:rPr>
              <a:t> </a:t>
            </a:r>
            <a:endParaRPr lang="en-GB" sz="3200" dirty="0">
              <a:solidFill>
                <a:srgbClr val="FFFF00"/>
              </a:solidFill>
            </a:endParaRPr>
          </a:p>
        </p:txBody>
      </p:sp>
      <p:pic>
        <p:nvPicPr>
          <p:cNvPr id="19" name="Picture 2" descr="C:\Users\Peter\AppData\Local\Microsoft\Windows\Temporary Internet Files\Content.IE5\64KPH4CW\MC900441497[1].pn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606" y="5733256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20071" y="4648780"/>
            <a:ext cx="1944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</a:rPr>
              <a:t>Calculations</a:t>
            </a:r>
            <a:endParaRPr lang="en-GB" sz="2800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310" y="2846278"/>
            <a:ext cx="3329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Calibri"/>
                <a:cs typeface="Calibri"/>
              </a:rPr>
              <a:t>→ Roman Numerals 2</a:t>
            </a:r>
            <a:endParaRPr lang="en-GB" sz="2800" dirty="0">
              <a:solidFill>
                <a:srgbClr val="FF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7584" y="4648780"/>
            <a:ext cx="19442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</a:rPr>
              <a:t>Calculations</a:t>
            </a:r>
            <a:endParaRPr lang="en-GB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89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000082"/>
            </a:gs>
            <a:gs pos="100000">
              <a:srgbClr val="150090"/>
            </a:gs>
            <a:gs pos="38000">
              <a:srgbClr val="B8023A"/>
            </a:gs>
            <a:gs pos="48000">
              <a:srgbClr val="C00000"/>
            </a:gs>
            <a:gs pos="0">
              <a:srgbClr val="C9280D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16888"/>
            <a:ext cx="3168352" cy="32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656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24888"/>
            <a:ext cx="3168352" cy="3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55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60888"/>
            <a:ext cx="3168352" cy="3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21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96888"/>
            <a:ext cx="3168352" cy="3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23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32888"/>
            <a:ext cx="3168352" cy="2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4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768888"/>
            <a:ext cx="3168352" cy="2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7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04888"/>
            <a:ext cx="3168352" cy="2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97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40888"/>
            <a:ext cx="3168352" cy="1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9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876888"/>
            <a:ext cx="3168352" cy="1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7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12888"/>
            <a:ext cx="3168352" cy="1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4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48888"/>
            <a:ext cx="3168352" cy="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1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52888"/>
            <a:ext cx="3168352" cy="31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24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984888"/>
            <a:ext cx="3168352" cy="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56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613121" y="477012"/>
              <a:ext cx="20882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Pointless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ElevatorBell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888888"/>
            <a:ext cx="3168352" cy="31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68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24888"/>
            <a:ext cx="3168352" cy="30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0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60888"/>
            <a:ext cx="3168352" cy="30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47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2996888"/>
            <a:ext cx="3168352" cy="30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382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14888"/>
            <a:ext cx="3168352" cy="300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912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068888"/>
            <a:ext cx="3168352" cy="29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09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04888"/>
            <a:ext cx="3168352" cy="29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32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80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40888"/>
            <a:ext cx="3168352" cy="28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5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96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6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8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0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42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84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00849" y="69197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10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59112" y="679370"/>
            <a:ext cx="981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8261" y="1665703"/>
            <a:ext cx="927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1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93330" y="1669543"/>
            <a:ext cx="730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4114" y="2523203"/>
            <a:ext cx="1096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15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93330" y="2569370"/>
            <a:ext cx="730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12225" y="3451392"/>
            <a:ext cx="874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05412" y="4369370"/>
            <a:ext cx="934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LIII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71378" y="5278486"/>
            <a:ext cx="101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CXII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14832" y="3445698"/>
            <a:ext cx="2472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19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3290" y="4360458"/>
            <a:ext cx="1057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53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9554" y="5263448"/>
            <a:ext cx="1030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112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75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86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606" y="5908052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0849" y="5888839"/>
            <a:ext cx="7632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write these numbers as Roman Numerals.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3645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7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176888"/>
            <a:ext cx="3168352" cy="28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04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12888"/>
            <a:ext cx="3168352" cy="28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23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48888"/>
            <a:ext cx="3168352" cy="27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24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284888"/>
            <a:ext cx="3168352" cy="27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69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20888"/>
            <a:ext cx="3168352" cy="27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95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56888"/>
            <a:ext cx="3168352" cy="26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43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392888"/>
            <a:ext cx="3168352" cy="26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0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28888"/>
            <a:ext cx="3168352" cy="25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48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464888"/>
            <a:ext cx="3168352" cy="25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592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70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00888"/>
            <a:ext cx="3168352" cy="25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76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25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91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9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30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9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50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68350" y="647623"/>
            <a:ext cx="1727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LXXXVIII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59111" y="679370"/>
            <a:ext cx="1701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</a:t>
            </a:r>
            <a:endParaRPr lang="en-GB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3" y="1577210"/>
            <a:ext cx="899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IX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93330" y="1669543"/>
            <a:ext cx="874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GB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0308" y="2551055"/>
            <a:ext cx="171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XXVII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51914" y="2551054"/>
            <a:ext cx="1404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  </a:t>
            </a:r>
            <a:r>
              <a:rPr lang="en-GB" sz="2400" dirty="0" smtClean="0">
                <a:solidFill>
                  <a:srgbClr val="FFFF00"/>
                </a:solidFill>
              </a:rPr>
              <a:t> 27</a:t>
            </a:r>
            <a:endParaRPr lang="en-GB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93330" y="3469370"/>
            <a:ext cx="658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GB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59111" y="4369370"/>
            <a:ext cx="1701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</a:t>
            </a:r>
            <a:endParaRPr lang="en-GB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05411" y="5269370"/>
            <a:ext cx="1510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endParaRPr lang="en-GB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6413" y="3448023"/>
            <a:ext cx="1428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6413" y="4348023"/>
            <a:ext cx="2389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LXXIV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9553" y="5263448"/>
            <a:ext cx="1656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XLI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70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89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606" y="5908052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9672" y="5949696"/>
            <a:ext cx="748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write figures for these Roman Numerals.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8208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6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36888"/>
            <a:ext cx="3168352" cy="24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74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572888"/>
            <a:ext cx="3168352" cy="24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56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08888"/>
            <a:ext cx="3168352" cy="24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471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44888"/>
            <a:ext cx="3168352" cy="23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51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680888"/>
            <a:ext cx="3168352" cy="23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22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16888"/>
            <a:ext cx="3168352" cy="23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194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52888"/>
            <a:ext cx="3168352" cy="22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25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788888"/>
            <a:ext cx="3168352" cy="22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90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24888"/>
            <a:ext cx="3168352" cy="21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00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60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60888"/>
            <a:ext cx="3168352" cy="21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04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44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ounded Rectangle 9">
            <a:hlinkClick r:id="" action="ppaction://customshow?id=24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21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7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36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7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4959112" y="679370"/>
            <a:ext cx="909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</a:t>
            </a:r>
            <a:endParaRPr lang="en-GB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0461" y="1577210"/>
            <a:ext cx="1355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1888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93330" y="1623376"/>
            <a:ext cx="2747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DCCCLXXXVIII</a:t>
            </a:r>
            <a:endParaRPr lang="en-GB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0308" y="2551055"/>
            <a:ext cx="1253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2015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93330" y="2569370"/>
            <a:ext cx="1522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MMXV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93330" y="3469370"/>
            <a:ext cx="18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XLIX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05412" y="4369370"/>
            <a:ext cx="1582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07150" y="5211539"/>
            <a:ext cx="2878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MMMCMLXXXVIII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26413" y="3448023"/>
            <a:ext cx="1207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49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0072" y="4323203"/>
            <a:ext cx="106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7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5721" y="5188282"/>
            <a:ext cx="1218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3988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15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87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606" y="5908052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1410" y="5949696"/>
            <a:ext cx="748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convert these numbers to Roman Numerals.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0461" y="679370"/>
            <a:ext cx="785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550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70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5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896888"/>
            <a:ext cx="3168352" cy="21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1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32888"/>
            <a:ext cx="3168352" cy="20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14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3968888"/>
            <a:ext cx="3168352" cy="20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90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04888"/>
            <a:ext cx="3168352" cy="20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94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40888"/>
            <a:ext cx="3168352" cy="19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08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076888"/>
            <a:ext cx="3168352" cy="19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41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12888"/>
            <a:ext cx="3168352" cy="19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668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48888"/>
            <a:ext cx="3168352" cy="18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858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184888"/>
            <a:ext cx="3168352" cy="18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76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50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20888"/>
            <a:ext cx="3168352" cy="18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197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30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11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i</a:t>
            </a:r>
            <a:endParaRPr lang="en-GB" dirty="0"/>
          </a:p>
        </p:txBody>
      </p:sp>
      <p:sp>
        <p:nvSpPr>
          <p:cNvPr id="16" name="Rounded Rectangle 15">
            <a:hlinkClick r:id="" action="ppaction://customshow?id=28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42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21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9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00848" y="667837"/>
            <a:ext cx="1722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CMXXIII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59112" y="679370"/>
            <a:ext cx="2205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923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93330" y="1669543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18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0308" y="2551055"/>
            <a:ext cx="1571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CCCXXII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93330" y="2569370"/>
            <a:ext cx="1234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372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93330" y="3469370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3748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05412" y="4369370"/>
            <a:ext cx="785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91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39393" y="5165373"/>
            <a:ext cx="1582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</a:rPr>
              <a:t>894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0308" y="3401856"/>
            <a:ext cx="2579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MMMDCCXLVIII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80308" y="4348023"/>
            <a:ext cx="1715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XCI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03360" y="5211539"/>
            <a:ext cx="1836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DCCCXCIV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1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91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606" y="5908052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1441" y="5949696"/>
            <a:ext cx="748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We asked 100 people to write figures for these Roman Numerals.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308" y="1623376"/>
            <a:ext cx="2147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XVIII</a:t>
            </a:r>
          </a:p>
        </p:txBody>
      </p:sp>
    </p:spTree>
    <p:extLst>
      <p:ext uri="{BB962C8B-B14F-4D97-AF65-F5344CB8AC3E}">
        <p14:creationId xmlns:p14="http://schemas.microsoft.com/office/powerpoint/2010/main" val="71172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4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56888"/>
            <a:ext cx="3168352" cy="17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55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292888"/>
            <a:ext cx="3168352" cy="17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75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5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28888"/>
            <a:ext cx="3168352" cy="16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8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364888"/>
            <a:ext cx="3168352" cy="165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57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00888"/>
            <a:ext cx="3168352" cy="16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88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36888"/>
            <a:ext cx="3168352" cy="15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42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472888"/>
            <a:ext cx="3168352" cy="15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55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08888"/>
            <a:ext cx="3168352" cy="15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57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27454"/>
            <a:ext cx="3168352" cy="14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52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40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2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580888"/>
            <a:ext cx="3168352" cy="14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65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83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62&amp;return=true"/>
          </p:cNvPr>
          <p:cNvSpPr/>
          <p:nvPr/>
        </p:nvSpPr>
        <p:spPr>
          <a:xfrm>
            <a:off x="384903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37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22&amp;return=true"/>
          </p:cNvPr>
          <p:cNvSpPr/>
          <p:nvPr/>
        </p:nvSpPr>
        <p:spPr>
          <a:xfrm>
            <a:off x="400848" y="4221088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39&amp;return=true"/>
          </p:cNvPr>
          <p:cNvSpPr/>
          <p:nvPr/>
        </p:nvSpPr>
        <p:spPr>
          <a:xfrm>
            <a:off x="386833" y="3308653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45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68587" y="674257"/>
            <a:ext cx="1511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+ XIX</a:t>
            </a:r>
            <a:endParaRPr lang="en-GB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59112" y="679370"/>
            <a:ext cx="1269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XXIV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0461" y="1657245"/>
            <a:ext cx="2219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</a:rPr>
              <a:t> </a:t>
            </a:r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</a:t>
            </a:r>
            <a:r>
              <a:rPr lang="en-GB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VIII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93330" y="1669543"/>
            <a:ext cx="1522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XLVIII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0308" y="2551055"/>
            <a:ext cx="2795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LXXXVI - XXXII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071379" y="2550087"/>
            <a:ext cx="1466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049612" y="3478799"/>
            <a:ext cx="1178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28577" y="4317245"/>
            <a:ext cx="28038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DXXXI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71379" y="5253981"/>
            <a:ext cx="166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DCCC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26413" y="3448023"/>
            <a:ext cx="2605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CXXXII ÷ XII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2013" y="4317245"/>
            <a:ext cx="3777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CXLII + CCCLXXXIX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9553" y="5263448"/>
            <a:ext cx="2448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GB" sz="24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VIII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62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41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18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1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16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606" y="5908052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5738" y="5908052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asked 100 people to write the answers to these calculations in Roman Numerals.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38895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3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16888"/>
            <a:ext cx="3168352" cy="14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7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52888"/>
            <a:ext cx="3168352" cy="13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84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688888"/>
            <a:ext cx="3168352" cy="13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29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24888"/>
            <a:ext cx="3168352" cy="12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632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60888"/>
            <a:ext cx="3168352" cy="12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0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796888"/>
            <a:ext cx="3168352" cy="122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48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32888"/>
            <a:ext cx="3168352" cy="118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5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868888"/>
            <a:ext cx="3168352" cy="115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176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539804"/>
            <a:chOff x="3203847" y="260647"/>
            <a:chExt cx="2850455" cy="1539804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31</a:t>
              </a:r>
            </a:p>
            <a:p>
              <a:pPr algn="ctr"/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04888"/>
            <a:ext cx="3168352" cy="111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33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30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40888"/>
            <a:ext cx="3168352" cy="108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1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>
            <a:hlinkClick r:id="" action="ppaction://customshow?id=24&amp;return=true"/>
          </p:cNvPr>
          <p:cNvSpPr/>
          <p:nvPr/>
        </p:nvSpPr>
        <p:spPr>
          <a:xfrm>
            <a:off x="400847" y="565665"/>
            <a:ext cx="830268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>
            <a:hlinkClick r:id="" action="ppaction://customshow?id=38&amp;return=true"/>
          </p:cNvPr>
          <p:cNvSpPr/>
          <p:nvPr/>
        </p:nvSpPr>
        <p:spPr>
          <a:xfrm>
            <a:off x="400846" y="1530173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>
            <a:hlinkClick r:id="" action="ppaction://customshow?id=58&amp;return=true"/>
          </p:cNvPr>
          <p:cNvSpPr/>
          <p:nvPr/>
        </p:nvSpPr>
        <p:spPr>
          <a:xfrm>
            <a:off x="400849" y="5130000"/>
            <a:ext cx="8302680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>
            <a:hlinkClick r:id="" action="ppaction://customshow?id=100&amp;return=true"/>
          </p:cNvPr>
          <p:cNvSpPr/>
          <p:nvPr/>
        </p:nvSpPr>
        <p:spPr>
          <a:xfrm>
            <a:off x="384904" y="4202685"/>
            <a:ext cx="8301972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>
            <a:hlinkClick r:id="" action="ppaction://customshow?id=45&amp;return=true"/>
          </p:cNvPr>
          <p:cNvSpPr/>
          <p:nvPr/>
        </p:nvSpPr>
        <p:spPr>
          <a:xfrm>
            <a:off x="400847" y="3330000"/>
            <a:ext cx="8302681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>
            <a:hlinkClick r:id="" action="ppaction://customshow?id=21&amp;return=true"/>
          </p:cNvPr>
          <p:cNvSpPr/>
          <p:nvPr/>
        </p:nvSpPr>
        <p:spPr>
          <a:xfrm>
            <a:off x="400846" y="2430000"/>
            <a:ext cx="8301973" cy="6480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  <a:effectLst>
            <a:glow rad="635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223669" y="565665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232897" y="51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223669" y="4221088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32897" y="1530173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223669" y="33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2897" y="2430000"/>
            <a:ext cx="648072" cy="6480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46764" y="679370"/>
            <a:ext cx="2829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DCXLIII + CXXVIII</a:t>
            </a:r>
            <a:endParaRPr lang="en-GB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59112" y="679370"/>
            <a:ext cx="1629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DCCLXXI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0461" y="1657245"/>
            <a:ext cx="2003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CDXC ÷ LXX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93330" y="1669543"/>
            <a:ext cx="1810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6764" y="2600147"/>
            <a:ext cx="389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MMDCCCLXXXVIII - MDXXVII</a:t>
            </a:r>
            <a:endParaRPr lang="en-GB" sz="20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93330" y="2569370"/>
            <a:ext cx="159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MCCCLXI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93330" y="3469370"/>
            <a:ext cx="1055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XXII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05412" y="4369370"/>
            <a:ext cx="20868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76056" y="521153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XCVI</a:t>
            </a:r>
            <a:endParaRPr lang="en-GB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6413" y="3448023"/>
            <a:ext cx="2605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LXXI - XLIX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6413" y="4348023"/>
            <a:ext cx="2461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IX + VIII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9553" y="5263448"/>
            <a:ext cx="1512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XII</a:t>
            </a:r>
            <a:r>
              <a:rPr lang="en-GB" sz="2400" dirty="0" smtClean="0">
                <a:solidFill>
                  <a:srgbClr val="FFFF00"/>
                </a:solidFill>
              </a:rPr>
              <a:t> X </a:t>
            </a:r>
            <a:r>
              <a:rPr lang="en-GB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55976" y="7050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3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5976" y="16695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17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40909" y="256849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 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319866" y="34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24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37385" y="434802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79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55976" y="52577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FF00"/>
                </a:solidFill>
              </a:rPr>
              <a:t>37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Rectangle 3">
            <a:hlinkClick r:id="" action="ppaction://customshow?id=101&amp;return=true"/>
          </p:cNvPr>
          <p:cNvSpPr/>
          <p:nvPr/>
        </p:nvSpPr>
        <p:spPr>
          <a:xfrm>
            <a:off x="8748464" y="540000"/>
            <a:ext cx="395536" cy="523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Peter\AppData\Local\Microsoft\Windows\Temporary Internet Files\Content.IE5\64KPH4CW\MC900441497[1]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606" y="5908052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3922" y="5949696"/>
            <a:ext cx="748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We asked 100 people to write the answers to these calculations in Roman Numerals.</a:t>
            </a:r>
          </a:p>
        </p:txBody>
      </p:sp>
    </p:spTree>
    <p:extLst>
      <p:ext uri="{BB962C8B-B14F-4D97-AF65-F5344CB8AC3E}">
        <p14:creationId xmlns:p14="http://schemas.microsoft.com/office/powerpoint/2010/main" val="274724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2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4976888"/>
            <a:ext cx="3168352" cy="104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28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12888"/>
            <a:ext cx="3168352" cy="100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29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48888"/>
            <a:ext cx="3168352" cy="97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14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5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084888"/>
            <a:ext cx="3168352" cy="93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03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20888"/>
            <a:ext cx="3168352" cy="9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46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56888"/>
            <a:ext cx="3168352" cy="86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077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192888"/>
            <a:ext cx="3168352" cy="82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11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46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6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228888"/>
            <a:ext cx="3168352" cy="79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86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20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00888"/>
            <a:ext cx="3168352" cy="72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297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420550"/>
            <a:chOff x="3203847" y="260647"/>
            <a:chExt cx="2850455" cy="1420550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1204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4866" y="2410226"/>
            <a:ext cx="3168352" cy="360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66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/>
                <a:t>1</a:t>
              </a:r>
              <a:r>
                <a:rPr lang="en-GB" sz="4000" dirty="0" smtClean="0"/>
                <a:t>9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36888"/>
            <a:ext cx="3168352" cy="68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66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18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372888"/>
            <a:ext cx="3168352" cy="64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14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17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08888"/>
            <a:ext cx="3168352" cy="61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90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16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44888"/>
            <a:ext cx="3168352" cy="57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23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15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480888"/>
            <a:ext cx="3168352" cy="54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451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14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16888"/>
            <a:ext cx="3168352" cy="504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ointless board going down half sec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41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13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6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52888"/>
            <a:ext cx="3168352" cy="468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86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12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588888"/>
            <a:ext cx="3168352" cy="432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96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11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24888"/>
            <a:ext cx="3168352" cy="396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53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54614" y="1262741"/>
            <a:ext cx="2850455" cy="1080121"/>
            <a:chOff x="3203847" y="260647"/>
            <a:chExt cx="2850455" cy="1080121"/>
          </a:xfrm>
        </p:grpSpPr>
        <p:sp>
          <p:nvSpPr>
            <p:cNvPr id="2" name="Oval 1"/>
            <p:cNvSpPr/>
            <p:nvPr/>
          </p:nvSpPr>
          <p:spPr>
            <a:xfrm>
              <a:off x="3203847" y="260647"/>
              <a:ext cx="2850455" cy="1080121"/>
            </a:xfrm>
            <a:prstGeom prst="ellipse">
              <a:avLst/>
            </a:prstGeom>
            <a:gradFill>
              <a:gsLst>
                <a:gs pos="0">
                  <a:schemeClr val="bg2">
                    <a:lumMod val="75000"/>
                  </a:schemeClr>
                </a:gs>
                <a:gs pos="39999">
                  <a:schemeClr val="bg2">
                    <a:lumMod val="60000"/>
                    <a:lumOff val="40000"/>
                  </a:schemeClr>
                </a:gs>
                <a:gs pos="70000">
                  <a:schemeClr val="bg2">
                    <a:lumMod val="40000"/>
                    <a:lumOff val="60000"/>
                  </a:schemeClr>
                </a:gs>
                <a:gs pos="100000">
                  <a:srgbClr val="FFEBFA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856589" y="477012"/>
              <a:ext cx="15461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smtClean="0"/>
                <a:t>10</a:t>
              </a:r>
              <a:endParaRPr lang="en-GB" sz="4000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132136" y="6010226"/>
            <a:ext cx="4896544" cy="540060"/>
          </a:xfrm>
          <a:prstGeom prst="rect">
            <a:avLst/>
          </a:prstGeom>
          <a:solidFill>
            <a:srgbClr val="1500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40405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80608" y="1088740"/>
            <a:ext cx="648072" cy="4914714"/>
          </a:xfrm>
          <a:prstGeom prst="rect">
            <a:avLst/>
          </a:prstGeom>
          <a:solidFill>
            <a:srgbClr val="3942F1">
              <a:alpha val="7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0770" y="548680"/>
            <a:ext cx="4896544" cy="540060"/>
          </a:xfrm>
          <a:prstGeom prst="rect">
            <a:avLst/>
          </a:prstGeom>
          <a:solidFill>
            <a:srgbClr val="3942F1">
              <a:alpha val="34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 rot="10800000">
            <a:off x="3006000" y="5660888"/>
            <a:ext cx="3168352" cy="360000"/>
          </a:xfrm>
          <a:prstGeom prst="rect">
            <a:avLst/>
          </a:prstGeom>
          <a:gradFill>
            <a:gsLst>
              <a:gs pos="0">
                <a:schemeClr val="accent4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>
            <a:off x="2788477" y="548680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80608" y="540974"/>
            <a:ext cx="0" cy="54006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86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25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4904</TotalTime>
  <Words>447</Words>
  <Application>Microsoft Office PowerPoint</Application>
  <PresentationFormat>On-screen Show (4:3)</PresentationFormat>
  <Paragraphs>328</Paragraphs>
  <Slides>211</Slides>
  <Notes>0</Notes>
  <HiddenSlides>0</HiddenSlides>
  <MMClips>118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211</vt:i4>
      </vt:variant>
      <vt:variant>
        <vt:lpstr>Custom Shows</vt:lpstr>
      </vt:variant>
      <vt:variant>
        <vt:i4>102</vt:i4>
      </vt:variant>
    </vt:vector>
  </HeadingPairs>
  <TitlesOfParts>
    <vt:vector size="3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80</vt:lpstr>
      <vt:lpstr>81</vt:lpstr>
      <vt:lpstr>82</vt:lpstr>
      <vt:lpstr>83</vt:lpstr>
      <vt:lpstr>84</vt:lpstr>
      <vt:lpstr>85</vt:lpstr>
      <vt:lpstr>86</vt:lpstr>
      <vt:lpstr>87</vt:lpstr>
      <vt:lpstr>88</vt:lpstr>
      <vt:lpstr>89</vt:lpstr>
      <vt:lpstr>90</vt:lpstr>
      <vt:lpstr>91</vt:lpstr>
      <vt:lpstr>92</vt:lpstr>
      <vt:lpstr>93</vt:lpstr>
      <vt:lpstr>94</vt:lpstr>
      <vt:lpstr>95</vt:lpstr>
      <vt:lpstr>96</vt:lpstr>
      <vt:lpstr>97</vt:lpstr>
      <vt:lpstr>98</vt:lpstr>
      <vt:lpstr>99</vt:lpstr>
      <vt:lpstr>100</vt:lpstr>
      <vt:lpstr>pointless</vt:lpstr>
      <vt:lpstr>01</vt:lpstr>
      <vt:lpstr>02</vt:lpstr>
      <vt:lpstr>03</vt:lpstr>
      <vt:lpstr>04</vt:lpstr>
      <vt:lpstr>05</vt:lpstr>
      <vt:lpstr>06</vt:lpstr>
      <vt:lpstr>07</vt:lpstr>
      <vt:lpstr>08</vt:lpstr>
      <vt:lpstr>09</vt:lpstr>
      <vt:lpstr>10</vt:lpstr>
      <vt:lpstr>11</vt:lpstr>
      <vt:lpstr>12</vt:lpstr>
      <vt:lpstr>13</vt:lpstr>
      <vt:lpstr>14</vt:lpstr>
      <vt:lpstr>15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  <vt:lpstr>25</vt:lpstr>
      <vt:lpstr>26</vt:lpstr>
      <vt:lpstr>27</vt:lpstr>
      <vt:lpstr>28</vt:lpstr>
      <vt:lpstr>29</vt:lpstr>
      <vt:lpstr>30</vt:lpstr>
      <vt:lpstr>31</vt:lpstr>
      <vt:lpstr>32</vt:lpstr>
      <vt:lpstr>33</vt:lpstr>
      <vt:lpstr>34</vt:lpstr>
      <vt:lpstr>35</vt:lpstr>
      <vt:lpstr>36</vt:lpstr>
      <vt:lpstr>37</vt:lpstr>
      <vt:lpstr>38</vt:lpstr>
      <vt:lpstr>39</vt:lpstr>
      <vt:lpstr>40</vt:lpstr>
      <vt:lpstr>41</vt:lpstr>
      <vt:lpstr>42</vt:lpstr>
      <vt:lpstr>43</vt:lpstr>
      <vt:lpstr>44</vt:lpstr>
      <vt:lpstr>45</vt:lpstr>
      <vt:lpstr>46</vt:lpstr>
      <vt:lpstr>47</vt:lpstr>
      <vt:lpstr>48</vt:lpstr>
      <vt:lpstr>49</vt:lpstr>
      <vt:lpstr>50</vt:lpstr>
      <vt:lpstr>51</vt:lpstr>
      <vt:lpstr>52</vt:lpstr>
      <vt:lpstr>53</vt:lpstr>
      <vt:lpstr>54</vt:lpstr>
      <vt:lpstr>55</vt:lpstr>
      <vt:lpstr>56</vt:lpstr>
      <vt:lpstr>57</vt:lpstr>
      <vt:lpstr>58</vt:lpstr>
      <vt:lpstr>59</vt:lpstr>
      <vt:lpstr>60</vt:lpstr>
      <vt:lpstr>61</vt:lpstr>
      <vt:lpstr>62</vt:lpstr>
      <vt:lpstr>63</vt:lpstr>
      <vt:lpstr>64</vt:lpstr>
      <vt:lpstr>65</vt:lpstr>
      <vt:lpstr>66</vt:lpstr>
      <vt:lpstr>67</vt:lpstr>
      <vt:lpstr>68</vt:lpstr>
      <vt:lpstr>69</vt:lpstr>
      <vt:lpstr>70</vt:lpstr>
      <vt:lpstr>71</vt:lpstr>
      <vt:lpstr>72</vt:lpstr>
      <vt:lpstr>73</vt:lpstr>
      <vt:lpstr>74</vt:lpstr>
      <vt:lpstr>75</vt:lpstr>
      <vt:lpstr>76</vt:lpstr>
      <vt:lpstr>77</vt:lpstr>
      <vt:lpstr>78</vt:lpstr>
      <vt:lpstr>79</vt:lpstr>
      <vt:lpstr>wrong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Peter Barnett</cp:lastModifiedBy>
  <cp:revision>254</cp:revision>
  <dcterms:created xsi:type="dcterms:W3CDTF">2014-07-22T08:08:31Z</dcterms:created>
  <dcterms:modified xsi:type="dcterms:W3CDTF">2016-08-30T09:54:19Z</dcterms:modified>
</cp:coreProperties>
</file>