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6A338-72C0-407E-B6F5-7D03D48BBD6B}" type="datetimeFigureOut">
              <a:rPr lang="en-US" smtClean="0"/>
              <a:t>2/29/2012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57447-91A8-4F24-9364-947B86FE094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642" y="1357322"/>
            <a:ext cx="8949952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14282" y="71414"/>
            <a:ext cx="87154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Which of these inventions are 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ictorian?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IT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cpurves</dc:creator>
  <cp:lastModifiedBy>Gareth Pitchford</cp:lastModifiedBy>
  <cp:revision>1</cp:revision>
  <dcterms:created xsi:type="dcterms:W3CDTF">2012-02-19T16:52:42Z</dcterms:created>
  <dcterms:modified xsi:type="dcterms:W3CDTF">2012-02-29T14:15:02Z</dcterms:modified>
</cp:coreProperties>
</file>