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80993" autoAdjust="0"/>
  </p:normalViewPr>
  <p:slideViewPr>
    <p:cSldViewPr>
      <p:cViewPr>
        <p:scale>
          <a:sx n="65" d="100"/>
          <a:sy n="65" d="100"/>
        </p:scale>
        <p:origin x="-153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2790" y="-90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76A912-A917-4197-B012-56E161770C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8605805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F8274-E397-44FD-BC51-A6352C218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3620256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773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0538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This</a:t>
            </a:r>
            <a:r>
              <a:rPr lang="en-GB" baseline="0" dirty="0" smtClean="0"/>
              <a:t> is your success criteria – each presentation should include these things. </a:t>
            </a:r>
          </a:p>
          <a:p>
            <a:endParaRPr lang="en-GB" baseline="0" dirty="0" smtClean="0"/>
          </a:p>
          <a:p>
            <a:r>
              <a:rPr lang="en-GB" baseline="0" dirty="0" smtClean="0"/>
              <a:t>Your Contents slide is a list of what’s on each slide. Your information slides include the information you want to share. You should have about 4 information slides. Your ‘summing up’ slide might include links to further websites or a glossary.</a:t>
            </a:r>
          </a:p>
          <a:p>
            <a:endParaRPr lang="en-GB" baseline="0" dirty="0" smtClean="0"/>
          </a:p>
          <a:p>
            <a:r>
              <a:rPr lang="en-GB" baseline="0" dirty="0" smtClean="0"/>
              <a:t>We will be working on bits of these each week, as can be seen.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32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Important that you only select the words</a:t>
            </a:r>
            <a:r>
              <a:rPr lang="en-GB" baseline="0" dirty="0" smtClean="0"/>
              <a:t> or pictures that you want to link to.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794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5821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4080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333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E29BD-7987-4FF7-B6A1-B23878792E86}" type="datetimeFigureOut">
              <a:rPr lang="en-GB" smtClean="0"/>
              <a:t>28/09/2011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8D470-8399-4DEC-BDC8-13971A437B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481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E29BD-7987-4FF7-B6A1-B23878792E86}" type="datetimeFigureOut">
              <a:rPr lang="en-GB" smtClean="0"/>
              <a:t>28/09/2011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8D470-8399-4DEC-BDC8-13971A437B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293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E29BD-7987-4FF7-B6A1-B23878792E86}" type="datetimeFigureOut">
              <a:rPr lang="en-GB" smtClean="0"/>
              <a:t>28/09/2011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8D470-8399-4DEC-BDC8-13971A437B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106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E29BD-7987-4FF7-B6A1-B23878792E86}" type="datetimeFigureOut">
              <a:rPr lang="en-GB" smtClean="0"/>
              <a:t>28/09/2011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8D470-8399-4DEC-BDC8-13971A437B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87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E29BD-7987-4FF7-B6A1-B23878792E86}" type="datetimeFigureOut">
              <a:rPr lang="en-GB" smtClean="0"/>
              <a:t>28/09/2011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8D470-8399-4DEC-BDC8-13971A437B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655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E29BD-7987-4FF7-B6A1-B23878792E86}" type="datetimeFigureOut">
              <a:rPr lang="en-GB" smtClean="0"/>
              <a:t>28/09/2011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8D470-8399-4DEC-BDC8-13971A437B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6272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E29BD-7987-4FF7-B6A1-B23878792E86}" type="datetimeFigureOut">
              <a:rPr lang="en-GB" smtClean="0"/>
              <a:t>28/09/2011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8D470-8399-4DEC-BDC8-13971A437B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2698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E29BD-7987-4FF7-B6A1-B23878792E86}" type="datetimeFigureOut">
              <a:rPr lang="en-GB" smtClean="0"/>
              <a:t>28/09/2011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8D470-8399-4DEC-BDC8-13971A437B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E29BD-7987-4FF7-B6A1-B23878792E86}" type="datetimeFigureOut">
              <a:rPr lang="en-GB" smtClean="0"/>
              <a:t>28/09/2011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8D470-8399-4DEC-BDC8-13971A437B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7457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E29BD-7987-4FF7-B6A1-B23878792E86}" type="datetimeFigureOut">
              <a:rPr lang="en-GB" smtClean="0"/>
              <a:t>28/09/2011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8D470-8399-4DEC-BDC8-13971A437B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957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E29BD-7987-4FF7-B6A1-B23878792E86}" type="datetimeFigureOut">
              <a:rPr lang="en-GB" smtClean="0"/>
              <a:t>28/09/2011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8D470-8399-4DEC-BDC8-13971A437B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1618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E29BD-7987-4FF7-B6A1-B23878792E86}" type="datetimeFigureOut">
              <a:rPr lang="en-GB" smtClean="0"/>
              <a:t>28/09/2011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8D470-8399-4DEC-BDC8-13971A437B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8504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2.xml"/><Relationship Id="rId7" Type="http://schemas.openxmlformats.org/officeDocument/2006/relationships/slide" Target="slide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/>
          <a:lstStyle/>
          <a:p>
            <a:r>
              <a:rPr lang="en-GB" dirty="0" smtClean="0"/>
              <a:t>Year 6 ICT</a:t>
            </a:r>
            <a:endParaRPr lang="en-GB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331640" y="3140968"/>
            <a:ext cx="6400800" cy="1752600"/>
          </a:xfrm>
        </p:spPr>
        <p:txBody>
          <a:bodyPr/>
          <a:lstStyle/>
          <a:p>
            <a:r>
              <a:rPr lang="en-GB" dirty="0" smtClean="0"/>
              <a:t>How to </a:t>
            </a:r>
            <a:r>
              <a:rPr lang="en-GB" dirty="0"/>
              <a:t>m</a:t>
            </a:r>
            <a:r>
              <a:rPr lang="en-GB" dirty="0" smtClean="0"/>
              <a:t>ake </a:t>
            </a:r>
            <a:r>
              <a:rPr lang="en-GB" dirty="0" smtClean="0"/>
              <a:t>a </a:t>
            </a:r>
            <a:r>
              <a:rPr lang="en-GB" dirty="0" err="1" smtClean="0"/>
              <a:t>Powerpoint</a:t>
            </a:r>
            <a:r>
              <a:rPr lang="en-GB" dirty="0" smtClean="0"/>
              <a:t> Presentation.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25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In this presentation you will find out about: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dirty="0" smtClean="0"/>
              <a:t>Slides in your presentation….</a:t>
            </a:r>
          </a:p>
          <a:p>
            <a:pPr marL="0" indent="0">
              <a:buNone/>
            </a:pPr>
            <a:r>
              <a:rPr lang="en-GB" dirty="0" smtClean="0"/>
              <a:t>Using Hyperlinks………………...</a:t>
            </a:r>
          </a:p>
          <a:p>
            <a:pPr marL="0" indent="0">
              <a:buNone/>
            </a:pPr>
            <a:r>
              <a:rPr lang="en-GB" dirty="0" smtClean="0"/>
              <a:t>Inserting Sound……………….....</a:t>
            </a:r>
          </a:p>
          <a:p>
            <a:pPr marL="0" indent="0">
              <a:buNone/>
            </a:pPr>
            <a:r>
              <a:rPr lang="en-GB" dirty="0" smtClean="0"/>
              <a:t>Transitions and Animations…</a:t>
            </a:r>
          </a:p>
          <a:p>
            <a:pPr marL="0" indent="0">
              <a:buNone/>
            </a:pPr>
            <a:r>
              <a:rPr lang="en-GB" dirty="0" smtClean="0"/>
              <a:t>Tips and Suggestions……….....</a:t>
            </a:r>
            <a:endParaRPr lang="en-GB" dirty="0"/>
          </a:p>
        </p:txBody>
      </p:sp>
      <p:sp>
        <p:nvSpPr>
          <p:cNvPr id="4" name="TextBox 3">
            <a:hlinkClick r:id="rId3" action="ppaction://hlinksldjump"/>
          </p:cNvPr>
          <p:cNvSpPr txBox="1"/>
          <p:nvPr/>
        </p:nvSpPr>
        <p:spPr>
          <a:xfrm>
            <a:off x="5292080" y="2636912"/>
            <a:ext cx="12800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Page </a:t>
            </a:r>
            <a:r>
              <a:rPr lang="en-GB" sz="3200" dirty="0" smtClean="0">
                <a:hlinkClick r:id="rId3" action="ppaction://hlinksldjump"/>
              </a:rPr>
              <a:t>3</a:t>
            </a:r>
            <a:endParaRPr lang="en-GB" sz="3200" dirty="0"/>
          </a:p>
        </p:txBody>
      </p:sp>
      <p:sp>
        <p:nvSpPr>
          <p:cNvPr id="5" name="TextBox 4">
            <a:hlinkClick r:id="rId4" action="ppaction://hlinksldjump"/>
          </p:cNvPr>
          <p:cNvSpPr txBox="1"/>
          <p:nvPr/>
        </p:nvSpPr>
        <p:spPr>
          <a:xfrm>
            <a:off x="5292080" y="3165568"/>
            <a:ext cx="12800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Page </a:t>
            </a:r>
            <a:r>
              <a:rPr lang="en-GB" sz="3200" dirty="0" smtClean="0">
                <a:hlinkClick r:id="rId4" action="ppaction://hlinksldjump"/>
              </a:rPr>
              <a:t>4</a:t>
            </a:r>
            <a:endParaRPr lang="en-GB" sz="3200" dirty="0"/>
          </a:p>
        </p:txBody>
      </p:sp>
      <p:sp>
        <p:nvSpPr>
          <p:cNvPr id="6" name="TextBox 5">
            <a:hlinkClick r:id="rId5" action="ppaction://hlinksldjump"/>
          </p:cNvPr>
          <p:cNvSpPr txBox="1"/>
          <p:nvPr/>
        </p:nvSpPr>
        <p:spPr>
          <a:xfrm>
            <a:off x="5292080" y="3755131"/>
            <a:ext cx="12800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Page </a:t>
            </a:r>
            <a:r>
              <a:rPr lang="en-GB" sz="3200" dirty="0" smtClean="0">
                <a:hlinkClick r:id="rId5" action="ppaction://hlinksldjump"/>
              </a:rPr>
              <a:t>5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5292080" y="4356393"/>
            <a:ext cx="12800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Page </a:t>
            </a:r>
            <a:r>
              <a:rPr lang="en-GB" sz="3200" dirty="0" smtClean="0">
                <a:hlinkClick r:id="rId6" action="ppaction://hlinksldjump"/>
              </a:rPr>
              <a:t>6</a:t>
            </a:r>
            <a:endParaRPr lang="en-GB" sz="3200" dirty="0"/>
          </a:p>
        </p:txBody>
      </p:sp>
      <p:sp>
        <p:nvSpPr>
          <p:cNvPr id="9" name="TextBox 8">
            <a:hlinkClick r:id="rId7" action="ppaction://hlinksldjump"/>
          </p:cNvPr>
          <p:cNvSpPr txBox="1"/>
          <p:nvPr/>
        </p:nvSpPr>
        <p:spPr>
          <a:xfrm>
            <a:off x="5292080" y="4941168"/>
            <a:ext cx="12800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Page </a:t>
            </a:r>
            <a:r>
              <a:rPr lang="en-GB" sz="3200" dirty="0" smtClean="0">
                <a:hlinkClick r:id="rId7" action="ppaction://hlinksldjump"/>
              </a:rPr>
              <a:t>7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131213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/>
      <p:bldP spid="5" grpId="0"/>
      <p:bldP spid="6" grpId="0"/>
      <p:bldP spid="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543759" y="5489830"/>
            <a:ext cx="609600" cy="609600"/>
          </a:xfrm>
          <a:prstGeom prst="rect">
            <a:avLst/>
          </a:prstGeom>
        </p:spPr>
      </p:pic>
      <p:pic>
        <p:nvPicPr>
          <p:cNvPr id="2050" name="Picture 2" descr="C:\Users\Kathryn\AppData\Local\Microsoft\Windows\Temporary Internet Files\Content.IE5\OO2DIKZA\MP900444004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5132850"/>
            <a:ext cx="1905377" cy="1268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Slides in your presentation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06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dirty="0" smtClean="0"/>
              <a:t>Think about your presentation like a book. Include: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611560" y="5522487"/>
            <a:ext cx="2485948" cy="854825"/>
            <a:chOff x="755576" y="5351129"/>
            <a:chExt cx="2485948" cy="854825"/>
          </a:xfrm>
        </p:grpSpPr>
        <p:pic>
          <p:nvPicPr>
            <p:cNvPr id="2051" name="Picture 3" descr="C:\Users\Kathryn\AppData\Local\Microsoft\Windows\Temporary Internet Files\Content.IE5\OPVQFNM7\MC900432675[1].png">
              <a:hlinkClick r:id="rId7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576" y="5351129"/>
              <a:ext cx="854825" cy="8548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Box 4">
              <a:hlinkClick r:id="rId7" action="ppaction://hlinksldjump"/>
            </p:cNvPr>
            <p:cNvSpPr txBox="1"/>
            <p:nvPr/>
          </p:nvSpPr>
          <p:spPr>
            <a:xfrm>
              <a:off x="1475656" y="5582187"/>
              <a:ext cx="17658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Back to Contents</a:t>
              </a:r>
              <a:endParaRPr lang="en-GB" dirty="0"/>
            </a:p>
          </p:txBody>
        </p:sp>
      </p:grpSp>
      <p:sp>
        <p:nvSpPr>
          <p:cNvPr id="7" name="Rectangle 6"/>
          <p:cNvSpPr/>
          <p:nvPr/>
        </p:nvSpPr>
        <p:spPr>
          <a:xfrm>
            <a:off x="483568" y="2117408"/>
            <a:ext cx="8480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err="1" smtClean="0"/>
              <a:t>Wk</a:t>
            </a:r>
            <a:r>
              <a:rPr lang="en-GB" sz="2400" dirty="0" smtClean="0"/>
              <a:t> 1</a:t>
            </a:r>
          </a:p>
        </p:txBody>
      </p:sp>
      <p:sp>
        <p:nvSpPr>
          <p:cNvPr id="8" name="Rectangle 7"/>
          <p:cNvSpPr/>
          <p:nvPr/>
        </p:nvSpPr>
        <p:spPr>
          <a:xfrm>
            <a:off x="483567" y="2948405"/>
            <a:ext cx="12081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err="1" smtClean="0"/>
              <a:t>Wk</a:t>
            </a:r>
            <a:r>
              <a:rPr lang="en-GB" sz="2400" dirty="0" smtClean="0"/>
              <a:t> 2&amp;3</a:t>
            </a:r>
          </a:p>
        </p:txBody>
      </p:sp>
      <p:sp>
        <p:nvSpPr>
          <p:cNvPr id="9" name="Rectangle 8"/>
          <p:cNvSpPr/>
          <p:nvPr/>
        </p:nvSpPr>
        <p:spPr>
          <a:xfrm>
            <a:off x="483567" y="3429000"/>
            <a:ext cx="10973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err="1" smtClean="0"/>
              <a:t>Wk</a:t>
            </a:r>
            <a:r>
              <a:rPr lang="en-GB" sz="2400" dirty="0" smtClean="0"/>
              <a:t> 4</a:t>
            </a:r>
          </a:p>
        </p:txBody>
      </p:sp>
      <p:sp>
        <p:nvSpPr>
          <p:cNvPr id="10" name="Rectangle 9"/>
          <p:cNvSpPr/>
          <p:nvPr/>
        </p:nvSpPr>
        <p:spPr>
          <a:xfrm>
            <a:off x="649488" y="4509120"/>
            <a:ext cx="68748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/>
              <a:t>Your presentation MUST include sound</a:t>
            </a:r>
            <a:r>
              <a:rPr lang="en-GB" sz="2400" dirty="0" smtClean="0"/>
              <a:t>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547664" y="2117408"/>
            <a:ext cx="69593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/>
              <a:t>- Front slide/title</a:t>
            </a:r>
          </a:p>
          <a:p>
            <a:r>
              <a:rPr lang="en-GB" sz="2400" dirty="0" smtClean="0"/>
              <a:t>- Contents slide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580952" y="2942174"/>
            <a:ext cx="84991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/>
              <a:t>- Information slides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593156" y="3403838"/>
            <a:ext cx="82260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/>
              <a:t>- A ‘summing up’ slide at the end, maybe with further</a:t>
            </a:r>
          </a:p>
          <a:p>
            <a:r>
              <a:rPr lang="en-GB" sz="2400" dirty="0" smtClean="0"/>
              <a:t>   links to websites.</a:t>
            </a:r>
          </a:p>
        </p:txBody>
      </p:sp>
    </p:spTree>
    <p:extLst>
      <p:ext uri="{BB962C8B-B14F-4D97-AF65-F5344CB8AC3E}">
        <p14:creationId xmlns:p14="http://schemas.microsoft.com/office/powerpoint/2010/main" val="984883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8" dur="4744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6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  <p:bldLst>
      <p:bldP spid="2" grpId="0"/>
      <p:bldP spid="3" grpId="0" build="p"/>
      <p:bldP spid="7" grpId="0"/>
      <p:bldP spid="8" grpId="0"/>
      <p:bldP spid="9" grpId="0"/>
      <p:bldP spid="10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Using Hyperlinks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/>
              <a:t>A ‘Hyperlink’ is a group of words or a picture that people can click on to jump to other information.</a:t>
            </a:r>
            <a:endParaRPr lang="en-GB" sz="1800" dirty="0"/>
          </a:p>
          <a:p>
            <a:r>
              <a:rPr lang="en-GB" sz="2400" dirty="0" smtClean="0"/>
              <a:t>Select and then </a:t>
            </a:r>
            <a:r>
              <a:rPr lang="en-GB" sz="2400" i="1" dirty="0" smtClean="0"/>
              <a:t>right click </a:t>
            </a:r>
            <a:r>
              <a:rPr lang="en-GB" sz="2400" dirty="0" smtClean="0"/>
              <a:t>on the text or picture you want people to click on</a:t>
            </a:r>
          </a:p>
          <a:p>
            <a:r>
              <a:rPr lang="en-GB" sz="2400" dirty="0" smtClean="0"/>
              <a:t>Click on the word ‘Hyperlink’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/>
              <a:t>Click on             ‘Place in This </a:t>
            </a:r>
            <a:r>
              <a:rPr lang="en-GB" sz="2400" dirty="0"/>
              <a:t>D</a:t>
            </a:r>
            <a:r>
              <a:rPr lang="en-GB" sz="2400" dirty="0" smtClean="0"/>
              <a:t>ocument’ on the left side</a:t>
            </a:r>
          </a:p>
          <a:p>
            <a:pPr lvl="1"/>
            <a:r>
              <a:rPr lang="en-GB" sz="2400" dirty="0" smtClean="0"/>
              <a:t>Choose the page you want the link to jump to, </a:t>
            </a:r>
            <a:r>
              <a:rPr lang="en-GB" sz="2400" i="1" dirty="0" smtClean="0"/>
              <a:t>or</a:t>
            </a:r>
          </a:p>
          <a:p>
            <a:pPr marL="0" indent="0">
              <a:buNone/>
            </a:pPr>
            <a:r>
              <a:rPr lang="en-GB" sz="2400" dirty="0" smtClean="0"/>
              <a:t>2.  Click on              ‘Existing File or Webpage’ on the left side</a:t>
            </a:r>
          </a:p>
          <a:p>
            <a:pPr lvl="1"/>
            <a:r>
              <a:rPr lang="en-GB" sz="2400" dirty="0" smtClean="0"/>
              <a:t>Type in the webpage address where it says ‘Address’.</a:t>
            </a:r>
          </a:p>
          <a:p>
            <a:pPr lvl="1"/>
            <a:endParaRPr lang="en-GB" sz="2400" dirty="0" smtClean="0"/>
          </a:p>
          <a:p>
            <a:pPr lvl="1"/>
            <a:endParaRPr lang="en-GB" sz="2400" dirty="0" smtClean="0"/>
          </a:p>
          <a:p>
            <a:pPr lvl="1"/>
            <a:endParaRPr lang="en-GB" sz="2400" dirty="0" smtClean="0"/>
          </a:p>
          <a:p>
            <a:pPr lvl="1"/>
            <a:endParaRPr lang="en-GB" sz="2400" dirty="0"/>
          </a:p>
        </p:txBody>
      </p:sp>
      <p:grpSp>
        <p:nvGrpSpPr>
          <p:cNvPr id="4" name="Group 3"/>
          <p:cNvGrpSpPr/>
          <p:nvPr/>
        </p:nvGrpSpPr>
        <p:grpSpPr>
          <a:xfrm>
            <a:off x="611560" y="5661248"/>
            <a:ext cx="2485948" cy="854825"/>
            <a:chOff x="755576" y="5351129"/>
            <a:chExt cx="2485948" cy="854825"/>
          </a:xfrm>
        </p:grpSpPr>
        <p:pic>
          <p:nvPicPr>
            <p:cNvPr id="5" name="Picture 3" descr="C:\Users\Kathryn\AppData\Local\Microsoft\Windows\Temporary Internet Files\Content.IE5\OPVQFNM7\MC900432675[1].png">
              <a:hlinkClick r:id="rId3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576" y="5351129"/>
              <a:ext cx="854825" cy="8548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Box 5">
              <a:hlinkClick r:id="rId3" action="ppaction://hlinksldjump"/>
            </p:cNvPr>
            <p:cNvSpPr txBox="1"/>
            <p:nvPr/>
          </p:nvSpPr>
          <p:spPr>
            <a:xfrm>
              <a:off x="1475656" y="5582187"/>
              <a:ext cx="17658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Back to Contents</a:t>
              </a:r>
              <a:endParaRPr lang="en-GB" dirty="0"/>
            </a:p>
          </p:txBody>
        </p:sp>
      </p:grp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9" t="34052" r="22775" b="19576"/>
          <a:stretch/>
        </p:blipFill>
        <p:spPr bwMode="auto">
          <a:xfrm>
            <a:off x="1979712" y="3709392"/>
            <a:ext cx="800448" cy="622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7" t="33563" r="18755" b="17266"/>
          <a:stretch/>
        </p:blipFill>
        <p:spPr bwMode="auto">
          <a:xfrm>
            <a:off x="1991916" y="4653137"/>
            <a:ext cx="825500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864"/>
          <a:stretch/>
        </p:blipFill>
        <p:spPr bwMode="auto">
          <a:xfrm>
            <a:off x="5580112" y="5562600"/>
            <a:ext cx="2324100" cy="541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1659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 smtClean="0"/>
              <a:t>To insert a sound onto a page:</a:t>
            </a:r>
          </a:p>
          <a:p>
            <a:r>
              <a:rPr lang="en-GB" sz="2400" dirty="0" smtClean="0"/>
              <a:t>Click on the ‘Insert’ tab at the top</a:t>
            </a:r>
            <a:endParaRPr lang="en-GB" sz="2400" dirty="0"/>
          </a:p>
          <a:p>
            <a:r>
              <a:rPr lang="en-GB" sz="2400" dirty="0" smtClean="0"/>
              <a:t>Click on the arrow below the word ‘Audio’</a:t>
            </a:r>
          </a:p>
          <a:p>
            <a:r>
              <a:rPr lang="en-GB" sz="2400" dirty="0" smtClean="0"/>
              <a:t>If you’ve recorded a sound:</a:t>
            </a:r>
          </a:p>
          <a:p>
            <a:pPr lvl="1"/>
            <a:r>
              <a:rPr lang="en-GB" sz="2400" dirty="0" smtClean="0"/>
              <a:t>select ‘Audio from File’</a:t>
            </a:r>
          </a:p>
          <a:p>
            <a:pPr lvl="1"/>
            <a:r>
              <a:rPr lang="en-GB" sz="2400" dirty="0" smtClean="0"/>
              <a:t>find and select the file in your folder and click on ‘Insert’</a:t>
            </a:r>
          </a:p>
          <a:p>
            <a:r>
              <a:rPr lang="en-GB" sz="2400" dirty="0" smtClean="0"/>
              <a:t>If you are using a clipart sound:</a:t>
            </a:r>
          </a:p>
          <a:p>
            <a:pPr lvl="1"/>
            <a:r>
              <a:rPr lang="en-GB" sz="2400" dirty="0" smtClean="0"/>
              <a:t>select ‘Clip Art Audio’</a:t>
            </a:r>
          </a:p>
          <a:p>
            <a:pPr lvl="1"/>
            <a:r>
              <a:rPr lang="en-GB" sz="2400" dirty="0" smtClean="0"/>
              <a:t>Double click on the sound you want</a:t>
            </a:r>
          </a:p>
          <a:p>
            <a:pPr lvl="1"/>
            <a:endParaRPr lang="en-GB" sz="2400" dirty="0" smtClean="0"/>
          </a:p>
          <a:p>
            <a:endParaRPr lang="en-GB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Inserting Sound</a:t>
            </a:r>
            <a:endParaRPr lang="en-GB" dirty="0"/>
          </a:p>
        </p:txBody>
      </p:sp>
      <p:grpSp>
        <p:nvGrpSpPr>
          <p:cNvPr id="8" name="Group 7"/>
          <p:cNvGrpSpPr/>
          <p:nvPr/>
        </p:nvGrpSpPr>
        <p:grpSpPr>
          <a:xfrm>
            <a:off x="611560" y="5661248"/>
            <a:ext cx="2485948" cy="854825"/>
            <a:chOff x="755576" y="5351129"/>
            <a:chExt cx="2485948" cy="854825"/>
          </a:xfrm>
        </p:grpSpPr>
        <p:pic>
          <p:nvPicPr>
            <p:cNvPr id="9" name="Picture 3" descr="C:\Users\Kathryn\AppData\Local\Microsoft\Windows\Temporary Internet Files\Content.IE5\OPVQFNM7\MC900432675[1].png">
              <a:hlinkClick r:id="rId3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576" y="5351129"/>
              <a:ext cx="854825" cy="8548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extBox 9">
              <a:hlinkClick r:id="rId3" action="ppaction://hlinksldjump"/>
            </p:cNvPr>
            <p:cNvSpPr txBox="1"/>
            <p:nvPr/>
          </p:nvSpPr>
          <p:spPr>
            <a:xfrm>
              <a:off x="1475656" y="5582187"/>
              <a:ext cx="17658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Back to Contents</a:t>
              </a:r>
              <a:endParaRPr lang="en-GB" dirty="0"/>
            </a:p>
          </p:txBody>
        </p:sp>
      </p:grp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8" t="25882" r="31414" b="12641"/>
          <a:stretch/>
        </p:blipFill>
        <p:spPr bwMode="auto">
          <a:xfrm>
            <a:off x="6876256" y="1772816"/>
            <a:ext cx="1104901" cy="977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4510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Transitions and Animations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800" b="1" u="sng" dirty="0" smtClean="0"/>
              <a:t>Transitions</a:t>
            </a:r>
            <a:r>
              <a:rPr lang="en-GB" sz="2800" u="sng" dirty="0" smtClean="0"/>
              <a:t> are the way one page fades into the next</a:t>
            </a:r>
          </a:p>
          <a:p>
            <a:r>
              <a:rPr lang="en-GB" sz="2400" dirty="0" smtClean="0"/>
              <a:t>Choose a fade from the ‘Transitions’ tab</a:t>
            </a:r>
          </a:p>
          <a:p>
            <a:r>
              <a:rPr lang="en-GB" sz="2400" dirty="0" smtClean="0"/>
              <a:t>Choose either to change the page ‘On Mouse Click’ </a:t>
            </a:r>
          </a:p>
          <a:p>
            <a:pPr marL="0" indent="0">
              <a:buNone/>
            </a:pPr>
            <a:r>
              <a:rPr lang="en-GB" sz="2400" dirty="0" smtClean="0"/>
              <a:t>     or ‘After..’ a certain amount of time</a:t>
            </a:r>
          </a:p>
          <a:p>
            <a:pPr marL="0" indent="0">
              <a:buNone/>
            </a:pPr>
            <a:r>
              <a:rPr lang="en-GB" sz="2800" b="1" u="sng" dirty="0" smtClean="0"/>
              <a:t>Animations</a:t>
            </a:r>
            <a:r>
              <a:rPr lang="en-GB" sz="2800" u="sng" dirty="0" smtClean="0"/>
              <a:t> are the way text/images appear on your page</a:t>
            </a:r>
          </a:p>
          <a:p>
            <a:r>
              <a:rPr lang="en-GB" sz="2400" dirty="0" smtClean="0"/>
              <a:t>Select the text/image you want to apply a transition to</a:t>
            </a:r>
          </a:p>
          <a:p>
            <a:r>
              <a:rPr lang="en-GB" sz="2400" dirty="0" smtClean="0"/>
              <a:t>Choose an animation from the ‘Animations’ tab</a:t>
            </a:r>
          </a:p>
          <a:p>
            <a:r>
              <a:rPr lang="en-GB" sz="2400" dirty="0" smtClean="0"/>
              <a:t>Select when you want it to start, and how long it lasts</a:t>
            </a:r>
          </a:p>
          <a:p>
            <a:r>
              <a:rPr lang="en-GB" sz="2400" dirty="0" smtClean="0"/>
              <a:t>The ‘Animation’ Pane shows the </a:t>
            </a:r>
          </a:p>
          <a:p>
            <a:pPr marL="0" indent="0">
              <a:buNone/>
            </a:pPr>
            <a:r>
              <a:rPr lang="en-GB" sz="2400" dirty="0"/>
              <a:t> </a:t>
            </a:r>
            <a:r>
              <a:rPr lang="en-GB" sz="2400" dirty="0" smtClean="0"/>
              <a:t>    order your transitions will happen</a:t>
            </a:r>
            <a:endParaRPr lang="en-GB" sz="2400" dirty="0"/>
          </a:p>
        </p:txBody>
      </p:sp>
      <p:grpSp>
        <p:nvGrpSpPr>
          <p:cNvPr id="4" name="Group 3"/>
          <p:cNvGrpSpPr/>
          <p:nvPr/>
        </p:nvGrpSpPr>
        <p:grpSpPr>
          <a:xfrm>
            <a:off x="590870" y="5819652"/>
            <a:ext cx="2485948" cy="854825"/>
            <a:chOff x="755576" y="5351129"/>
            <a:chExt cx="2485948" cy="854825"/>
          </a:xfrm>
        </p:grpSpPr>
        <p:pic>
          <p:nvPicPr>
            <p:cNvPr id="5" name="Picture 3" descr="C:\Users\Kathryn\AppData\Local\Microsoft\Windows\Temporary Internet Files\Content.IE5\OPVQFNM7\MC900432675[1].png">
              <a:hlinkClick r:id="rId3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576" y="5351129"/>
              <a:ext cx="854825" cy="8548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Box 5">
              <a:hlinkClick r:id="rId3" action="ppaction://hlinksldjump"/>
            </p:cNvPr>
            <p:cNvSpPr txBox="1"/>
            <p:nvPr/>
          </p:nvSpPr>
          <p:spPr>
            <a:xfrm>
              <a:off x="1475656" y="5582187"/>
              <a:ext cx="17658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Back to Contents</a:t>
              </a:r>
              <a:endParaRPr lang="en-GB" dirty="0"/>
            </a:p>
          </p:txBody>
        </p:sp>
      </p:grp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66" t="20987" r="11450" b="11288"/>
          <a:stretch/>
        </p:blipFill>
        <p:spPr bwMode="auto">
          <a:xfrm>
            <a:off x="7308304" y="2060848"/>
            <a:ext cx="1224136" cy="1088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" t="25895" r="6958" b="15577"/>
          <a:stretch/>
        </p:blipFill>
        <p:spPr bwMode="auto">
          <a:xfrm>
            <a:off x="5462736" y="5186614"/>
            <a:ext cx="2880320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1140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Tips and Suggestions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Put your slides in a </a:t>
            </a:r>
            <a:r>
              <a:rPr lang="en-GB" sz="2800" u="sng" dirty="0" smtClean="0"/>
              <a:t>logical order</a:t>
            </a:r>
            <a:endParaRPr lang="en-GB" sz="2800" dirty="0" smtClean="0"/>
          </a:p>
          <a:p>
            <a:r>
              <a:rPr lang="en-GB" sz="2800" dirty="0" smtClean="0"/>
              <a:t>Only include </a:t>
            </a:r>
            <a:r>
              <a:rPr lang="en-GB" sz="2800" u="sng" dirty="0" smtClean="0"/>
              <a:t>relevant information</a:t>
            </a:r>
            <a:r>
              <a:rPr lang="en-GB" sz="2800" dirty="0" smtClean="0"/>
              <a:t> – don’t waffle!</a:t>
            </a:r>
          </a:p>
          <a:p>
            <a:r>
              <a:rPr lang="en-GB" sz="2800" dirty="0" smtClean="0"/>
              <a:t>Make sure you </a:t>
            </a:r>
            <a:r>
              <a:rPr lang="en-GB" sz="2800" u="sng" dirty="0" smtClean="0"/>
              <a:t>don’t repeat yourself</a:t>
            </a:r>
          </a:p>
          <a:p>
            <a:r>
              <a:rPr lang="en-GB" sz="2800" u="sng" dirty="0" smtClean="0"/>
              <a:t>Link each slide back</a:t>
            </a:r>
            <a:r>
              <a:rPr lang="en-GB" sz="2800" dirty="0" smtClean="0"/>
              <a:t> to your ‘Contents’ slide</a:t>
            </a:r>
          </a:p>
          <a:p>
            <a:r>
              <a:rPr lang="en-GB" sz="2800" u="sng" dirty="0" smtClean="0"/>
              <a:t>Check your slides </a:t>
            </a:r>
            <a:r>
              <a:rPr lang="en-GB" sz="2800" dirty="0" smtClean="0"/>
              <a:t>regularly using ‘Slide Show’</a:t>
            </a:r>
          </a:p>
          <a:p>
            <a:r>
              <a:rPr lang="en-GB" sz="2800" u="sng" dirty="0" smtClean="0"/>
              <a:t>Check your transitions/animations</a:t>
            </a:r>
            <a:r>
              <a:rPr lang="en-GB" sz="2800" dirty="0" smtClean="0"/>
              <a:t> aren’t too slow</a:t>
            </a:r>
          </a:p>
          <a:p>
            <a:r>
              <a:rPr lang="en-GB" sz="2800" u="sng" dirty="0" smtClean="0"/>
              <a:t>Check your hyperlinks</a:t>
            </a:r>
            <a:r>
              <a:rPr lang="en-GB" sz="2800" dirty="0" smtClean="0"/>
              <a:t> and sound links all work</a:t>
            </a:r>
          </a:p>
          <a:p>
            <a:r>
              <a:rPr lang="en-GB" sz="2800" u="sng" dirty="0" smtClean="0"/>
              <a:t>Save your work regularly </a:t>
            </a:r>
            <a:r>
              <a:rPr lang="en-GB" sz="2800" dirty="0" smtClean="0"/>
              <a:t>so you don’t loose anything</a:t>
            </a:r>
          </a:p>
          <a:p>
            <a:endParaRPr lang="en-GB" sz="2800" dirty="0"/>
          </a:p>
        </p:txBody>
      </p:sp>
      <p:grpSp>
        <p:nvGrpSpPr>
          <p:cNvPr id="5" name="Group 4"/>
          <p:cNvGrpSpPr/>
          <p:nvPr/>
        </p:nvGrpSpPr>
        <p:grpSpPr>
          <a:xfrm>
            <a:off x="611560" y="5661248"/>
            <a:ext cx="2740057" cy="854825"/>
            <a:chOff x="755576" y="5351129"/>
            <a:chExt cx="2740057" cy="854825"/>
          </a:xfrm>
        </p:grpSpPr>
        <p:pic>
          <p:nvPicPr>
            <p:cNvPr id="6" name="Picture 3" descr="C:\Users\Kathryn\AppData\Local\Microsoft\Windows\Temporary Internet Files\Content.IE5\OPVQFNM7\MC900432675[1].png">
              <a:hlinkClick r:id="rId3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576" y="5351129"/>
              <a:ext cx="854825" cy="8548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>
              <a:hlinkClick r:id="rId3" action="ppaction://hlinksldjump"/>
            </p:cNvPr>
            <p:cNvSpPr txBox="1"/>
            <p:nvPr/>
          </p:nvSpPr>
          <p:spPr>
            <a:xfrm>
              <a:off x="1475656" y="5582187"/>
              <a:ext cx="20199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Back to Front Cover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301649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548</Words>
  <Application>Microsoft Office PowerPoint</Application>
  <PresentationFormat>On-screen Show (4:3)</PresentationFormat>
  <Paragraphs>77</Paragraphs>
  <Slides>7</Slides>
  <Notes>7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Year 6 ICT</vt:lpstr>
      <vt:lpstr>Contents</vt:lpstr>
      <vt:lpstr>Slides in your presentation</vt:lpstr>
      <vt:lpstr>Using Hyperlinks</vt:lpstr>
      <vt:lpstr>Inserting Sound</vt:lpstr>
      <vt:lpstr>Transitions and Animations</vt:lpstr>
      <vt:lpstr>Tips and Suggestions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Kathryn</dc:creator>
  <cp:lastModifiedBy>Gareth Pitchford</cp:lastModifiedBy>
  <cp:revision>55</cp:revision>
  <cp:lastPrinted>2011-09-21T17:07:52Z</cp:lastPrinted>
  <dcterms:created xsi:type="dcterms:W3CDTF">2011-09-21T12:19:47Z</dcterms:created>
  <dcterms:modified xsi:type="dcterms:W3CDTF">2011-09-28T09:18:17Z</dcterms:modified>
</cp:coreProperties>
</file>