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</p:sldIdLst>
  <p:sldSz cx="9144000" cy="6858000" type="screen4x3"/>
  <p:notesSz cx="6742113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BF89-3FF2-44FB-A533-F66320DA1DA2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DDBEE-A03C-4BE3-97A5-7757D04C42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18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6E14B-EE44-4EFC-9615-0B753DAC55D8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0D690-B1C1-4D22-844E-A9325CA65D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8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EDF68-4A93-4984-AF31-7CC5594CDB34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61B2-7E6B-415D-8DB2-AAB7B87944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4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9EAF-C40B-41F8-8A35-F4581CCA4606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CADDE-1E45-4B67-AFD9-C29D49A662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31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54A84-673E-4510-8BF5-BCD10B123F5D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712F4-E389-45DD-A2BB-09BD14229E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25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71B25-DFBE-4538-9722-D75C884DE27F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9436F-F6DA-436B-ADF0-C035273FA5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43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ACD19-F8DF-432A-ACC4-D30877FC08C0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B3B16-8F43-414D-8730-1806C406F6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7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B68D8-1D49-41F7-93B4-0A5FCF49BA89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11006-C286-4A32-8981-26A12DBA82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59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A27F4-9EF5-4AE3-A409-89075B9B7B80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02885-ED49-4292-AC49-510E0B1A54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69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D41FF-E7A2-4B5C-8564-B49CCFE36B0E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8408F-5234-4EBD-9C15-A1C4FC92A8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97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1ADB7-2E78-4309-80F6-D9001FA898B0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8E222-2943-4956-BA33-C8F4370101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36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2501F6-D24C-4236-8CBD-81689A8EEE77}" type="datetimeFigureOut">
              <a:rPr lang="en-US"/>
              <a:pPr>
                <a:defRPr/>
              </a:pPr>
              <a:t>9/26/2012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82C406-C017-4715-97DD-1B5267A87D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>
            <a:stCxn id="4" idx="1"/>
            <a:endCxn id="4" idx="3"/>
          </p:cNvCxnSpPr>
          <p:nvPr/>
        </p:nvCxnSpPr>
        <p:spPr bwMode="auto">
          <a:xfrm rot="10800000" flipH="1">
            <a:off x="3429000" y="1751013"/>
            <a:ext cx="1785938" cy="1587"/>
          </a:xfrm>
          <a:prstGeom prst="line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 bwMode="auto">
          <a:xfrm>
            <a:off x="3429000" y="214313"/>
            <a:ext cx="1785938" cy="307181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9" name="Straight Connector 28"/>
          <p:cNvCxnSpPr/>
          <p:nvPr/>
        </p:nvCxnSpPr>
        <p:spPr bwMode="auto">
          <a:xfrm rot="10800000" flipH="1">
            <a:off x="1071563" y="1751013"/>
            <a:ext cx="1785937" cy="1587"/>
          </a:xfrm>
          <a:prstGeom prst="line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"/>
          <p:cNvSpPr/>
          <p:nvPr/>
        </p:nvSpPr>
        <p:spPr bwMode="auto">
          <a:xfrm>
            <a:off x="1071563" y="214313"/>
            <a:ext cx="1785937" cy="307181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34" name="Straight Connector 33"/>
          <p:cNvCxnSpPr/>
          <p:nvPr/>
        </p:nvCxnSpPr>
        <p:spPr bwMode="auto">
          <a:xfrm rot="10800000" flipH="1">
            <a:off x="5857875" y="1751013"/>
            <a:ext cx="1785938" cy="1587"/>
          </a:xfrm>
          <a:prstGeom prst="line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"/>
          <p:cNvSpPr/>
          <p:nvPr/>
        </p:nvSpPr>
        <p:spPr bwMode="auto">
          <a:xfrm>
            <a:off x="5857875" y="214313"/>
            <a:ext cx="1785938" cy="307181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39" name="Straight Connector 38"/>
          <p:cNvCxnSpPr/>
          <p:nvPr/>
        </p:nvCxnSpPr>
        <p:spPr bwMode="auto">
          <a:xfrm rot="10800000" flipH="1">
            <a:off x="1071563" y="5108575"/>
            <a:ext cx="1785937" cy="1588"/>
          </a:xfrm>
          <a:prstGeom prst="line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3"/>
          <p:cNvSpPr/>
          <p:nvPr/>
        </p:nvSpPr>
        <p:spPr bwMode="auto">
          <a:xfrm>
            <a:off x="1071563" y="3571875"/>
            <a:ext cx="1785937" cy="307181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58" name="Straight Connector 57"/>
          <p:cNvCxnSpPr/>
          <p:nvPr/>
        </p:nvCxnSpPr>
        <p:spPr bwMode="auto">
          <a:xfrm rot="10800000" flipH="1">
            <a:off x="3429000" y="5108575"/>
            <a:ext cx="1785938" cy="1588"/>
          </a:xfrm>
          <a:prstGeom prst="line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 3"/>
          <p:cNvSpPr/>
          <p:nvPr/>
        </p:nvSpPr>
        <p:spPr bwMode="auto">
          <a:xfrm>
            <a:off x="3429000" y="3571875"/>
            <a:ext cx="1785938" cy="307181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63" name="Straight Connector 62"/>
          <p:cNvCxnSpPr/>
          <p:nvPr/>
        </p:nvCxnSpPr>
        <p:spPr bwMode="auto">
          <a:xfrm rot="10800000" flipH="1">
            <a:off x="5864225" y="5114925"/>
            <a:ext cx="1785938" cy="1588"/>
          </a:xfrm>
          <a:prstGeom prst="line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ctangle 3"/>
          <p:cNvSpPr/>
          <p:nvPr/>
        </p:nvSpPr>
        <p:spPr bwMode="auto">
          <a:xfrm>
            <a:off x="5864225" y="3578225"/>
            <a:ext cx="1785938" cy="307181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6305405" y="220486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37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1432490" y="314326"/>
            <a:ext cx="1064078" cy="1324858"/>
            <a:chOff x="1440" y="4860"/>
            <a:chExt cx="2520" cy="4320"/>
          </a:xfrm>
        </p:grpSpPr>
        <p:grpSp>
          <p:nvGrpSpPr>
            <p:cNvPr id="12" name="Group 44"/>
            <p:cNvGrpSpPr>
              <a:grpSpLocks/>
            </p:cNvGrpSpPr>
            <p:nvPr/>
          </p:nvGrpSpPr>
          <p:grpSpPr bwMode="auto">
            <a:xfrm>
              <a:off x="1440" y="5580"/>
              <a:ext cx="2520" cy="3600"/>
              <a:chOff x="1440" y="5580"/>
              <a:chExt cx="2520" cy="3600"/>
            </a:xfrm>
          </p:grpSpPr>
          <p:sp>
            <p:nvSpPr>
              <p:cNvPr id="14" name="Line 45"/>
              <p:cNvSpPr>
                <a:spLocks noChangeShapeType="1"/>
              </p:cNvSpPr>
              <p:nvPr/>
            </p:nvSpPr>
            <p:spPr bwMode="auto">
              <a:xfrm>
                <a:off x="1440" y="9180"/>
                <a:ext cx="25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46"/>
              <p:cNvSpPr>
                <a:spLocks noChangeShapeType="1"/>
              </p:cNvSpPr>
              <p:nvPr/>
            </p:nvSpPr>
            <p:spPr bwMode="auto">
              <a:xfrm flipV="1">
                <a:off x="1980" y="5580"/>
                <a:ext cx="0" cy="36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47"/>
              <p:cNvSpPr>
                <a:spLocks noChangeShapeType="1"/>
              </p:cNvSpPr>
              <p:nvPr/>
            </p:nvSpPr>
            <p:spPr bwMode="auto">
              <a:xfrm flipV="1">
                <a:off x="3420" y="5580"/>
                <a:ext cx="0" cy="36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Oval 48"/>
              <p:cNvSpPr>
                <a:spLocks noChangeArrowheads="1"/>
              </p:cNvSpPr>
              <p:nvPr/>
            </p:nvSpPr>
            <p:spPr bwMode="auto">
              <a:xfrm>
                <a:off x="1755" y="8745"/>
                <a:ext cx="405" cy="40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Oval 49"/>
              <p:cNvSpPr>
                <a:spLocks noChangeArrowheads="1"/>
              </p:cNvSpPr>
              <p:nvPr/>
            </p:nvSpPr>
            <p:spPr bwMode="auto">
              <a:xfrm>
                <a:off x="3195" y="8340"/>
                <a:ext cx="405" cy="40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Oval 50"/>
              <p:cNvSpPr>
                <a:spLocks noChangeArrowheads="1"/>
              </p:cNvSpPr>
              <p:nvPr/>
            </p:nvSpPr>
            <p:spPr bwMode="auto">
              <a:xfrm>
                <a:off x="3195" y="8745"/>
                <a:ext cx="405" cy="40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</p:grpSp>
      <p:grpSp>
        <p:nvGrpSpPr>
          <p:cNvPr id="49" name="Group 43"/>
          <p:cNvGrpSpPr>
            <a:grpSpLocks/>
          </p:cNvGrpSpPr>
          <p:nvPr/>
        </p:nvGrpSpPr>
        <p:grpSpPr bwMode="auto">
          <a:xfrm>
            <a:off x="3789928" y="303944"/>
            <a:ext cx="1064078" cy="1324858"/>
            <a:chOff x="1440" y="4860"/>
            <a:chExt cx="2520" cy="4320"/>
          </a:xfrm>
        </p:grpSpPr>
        <p:grpSp>
          <p:nvGrpSpPr>
            <p:cNvPr id="50" name="Group 44"/>
            <p:cNvGrpSpPr>
              <a:grpSpLocks/>
            </p:cNvGrpSpPr>
            <p:nvPr/>
          </p:nvGrpSpPr>
          <p:grpSpPr bwMode="auto">
            <a:xfrm>
              <a:off x="1440" y="5580"/>
              <a:ext cx="2520" cy="3600"/>
              <a:chOff x="1440" y="5580"/>
              <a:chExt cx="2520" cy="3600"/>
            </a:xfrm>
          </p:grpSpPr>
          <p:sp>
            <p:nvSpPr>
              <p:cNvPr id="52" name="Line 45"/>
              <p:cNvSpPr>
                <a:spLocks noChangeShapeType="1"/>
              </p:cNvSpPr>
              <p:nvPr/>
            </p:nvSpPr>
            <p:spPr bwMode="auto">
              <a:xfrm>
                <a:off x="1440" y="9180"/>
                <a:ext cx="25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 flipV="1">
                <a:off x="1980" y="5580"/>
                <a:ext cx="0" cy="36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47"/>
              <p:cNvSpPr>
                <a:spLocks noChangeShapeType="1"/>
              </p:cNvSpPr>
              <p:nvPr/>
            </p:nvSpPr>
            <p:spPr bwMode="auto">
              <a:xfrm flipV="1">
                <a:off x="3420" y="5580"/>
                <a:ext cx="0" cy="36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Oval 48"/>
              <p:cNvSpPr>
                <a:spLocks noChangeArrowheads="1"/>
              </p:cNvSpPr>
              <p:nvPr/>
            </p:nvSpPr>
            <p:spPr bwMode="auto">
              <a:xfrm>
                <a:off x="1755" y="8745"/>
                <a:ext cx="405" cy="40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Oval 49"/>
              <p:cNvSpPr>
                <a:spLocks noChangeArrowheads="1"/>
              </p:cNvSpPr>
              <p:nvPr/>
            </p:nvSpPr>
            <p:spPr bwMode="auto">
              <a:xfrm>
                <a:off x="3195" y="8340"/>
                <a:ext cx="405" cy="40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Oval 50"/>
              <p:cNvSpPr>
                <a:spLocks noChangeArrowheads="1"/>
              </p:cNvSpPr>
              <p:nvPr/>
            </p:nvSpPr>
            <p:spPr bwMode="auto">
              <a:xfrm>
                <a:off x="3195" y="8745"/>
                <a:ext cx="405" cy="40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1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</p:grpSp>
      <p:grpSp>
        <p:nvGrpSpPr>
          <p:cNvPr id="60" name="Group 43"/>
          <p:cNvGrpSpPr>
            <a:grpSpLocks/>
          </p:cNvGrpSpPr>
          <p:nvPr/>
        </p:nvGrpSpPr>
        <p:grpSpPr bwMode="auto">
          <a:xfrm>
            <a:off x="6218804" y="314327"/>
            <a:ext cx="1064079" cy="1324857"/>
            <a:chOff x="1440" y="4860"/>
            <a:chExt cx="2520" cy="4320"/>
          </a:xfrm>
        </p:grpSpPr>
        <p:grpSp>
          <p:nvGrpSpPr>
            <p:cNvPr id="61" name="Group 44"/>
            <p:cNvGrpSpPr>
              <a:grpSpLocks/>
            </p:cNvGrpSpPr>
            <p:nvPr/>
          </p:nvGrpSpPr>
          <p:grpSpPr bwMode="auto">
            <a:xfrm>
              <a:off x="1440" y="5580"/>
              <a:ext cx="2520" cy="3600"/>
              <a:chOff x="1440" y="5580"/>
              <a:chExt cx="2520" cy="3600"/>
            </a:xfrm>
          </p:grpSpPr>
          <p:sp>
            <p:nvSpPr>
              <p:cNvPr id="65" name="Line 45"/>
              <p:cNvSpPr>
                <a:spLocks noChangeShapeType="1"/>
              </p:cNvSpPr>
              <p:nvPr/>
            </p:nvSpPr>
            <p:spPr bwMode="auto">
              <a:xfrm>
                <a:off x="1440" y="9180"/>
                <a:ext cx="25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Line 46"/>
              <p:cNvSpPr>
                <a:spLocks noChangeShapeType="1"/>
              </p:cNvSpPr>
              <p:nvPr/>
            </p:nvSpPr>
            <p:spPr bwMode="auto">
              <a:xfrm flipV="1">
                <a:off x="1980" y="5580"/>
                <a:ext cx="0" cy="36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Line 47"/>
              <p:cNvSpPr>
                <a:spLocks noChangeShapeType="1"/>
              </p:cNvSpPr>
              <p:nvPr/>
            </p:nvSpPr>
            <p:spPr bwMode="auto">
              <a:xfrm flipV="1">
                <a:off x="3420" y="5580"/>
                <a:ext cx="0" cy="36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Oval 48"/>
              <p:cNvSpPr>
                <a:spLocks noChangeArrowheads="1"/>
              </p:cNvSpPr>
              <p:nvPr/>
            </p:nvSpPr>
            <p:spPr bwMode="auto">
              <a:xfrm>
                <a:off x="1755" y="8745"/>
                <a:ext cx="405" cy="40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Oval 49"/>
              <p:cNvSpPr>
                <a:spLocks noChangeArrowheads="1"/>
              </p:cNvSpPr>
              <p:nvPr/>
            </p:nvSpPr>
            <p:spPr bwMode="auto">
              <a:xfrm>
                <a:off x="3195" y="8340"/>
                <a:ext cx="405" cy="40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Oval 50"/>
              <p:cNvSpPr>
                <a:spLocks noChangeArrowheads="1"/>
              </p:cNvSpPr>
              <p:nvPr/>
            </p:nvSpPr>
            <p:spPr bwMode="auto">
              <a:xfrm>
                <a:off x="3195" y="8745"/>
                <a:ext cx="405" cy="40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</p:grpSp>
      <p:grpSp>
        <p:nvGrpSpPr>
          <p:cNvPr id="74" name="Group 43"/>
          <p:cNvGrpSpPr>
            <a:grpSpLocks/>
          </p:cNvGrpSpPr>
          <p:nvPr/>
        </p:nvGrpSpPr>
        <p:grpSpPr bwMode="auto">
          <a:xfrm>
            <a:off x="1432491" y="3633811"/>
            <a:ext cx="1064079" cy="1324857"/>
            <a:chOff x="1440" y="4860"/>
            <a:chExt cx="2520" cy="4320"/>
          </a:xfrm>
        </p:grpSpPr>
        <p:grpSp>
          <p:nvGrpSpPr>
            <p:cNvPr id="75" name="Group 44"/>
            <p:cNvGrpSpPr>
              <a:grpSpLocks/>
            </p:cNvGrpSpPr>
            <p:nvPr/>
          </p:nvGrpSpPr>
          <p:grpSpPr bwMode="auto">
            <a:xfrm>
              <a:off x="1440" y="5580"/>
              <a:ext cx="2520" cy="3600"/>
              <a:chOff x="1440" y="5580"/>
              <a:chExt cx="2520" cy="3600"/>
            </a:xfrm>
          </p:grpSpPr>
          <p:sp>
            <p:nvSpPr>
              <p:cNvPr id="77" name="Line 45"/>
              <p:cNvSpPr>
                <a:spLocks noChangeShapeType="1"/>
              </p:cNvSpPr>
              <p:nvPr/>
            </p:nvSpPr>
            <p:spPr bwMode="auto">
              <a:xfrm>
                <a:off x="1440" y="9180"/>
                <a:ext cx="25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Line 46"/>
              <p:cNvSpPr>
                <a:spLocks noChangeShapeType="1"/>
              </p:cNvSpPr>
              <p:nvPr/>
            </p:nvSpPr>
            <p:spPr bwMode="auto">
              <a:xfrm flipV="1">
                <a:off x="1980" y="5580"/>
                <a:ext cx="0" cy="36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Line 47"/>
              <p:cNvSpPr>
                <a:spLocks noChangeShapeType="1"/>
              </p:cNvSpPr>
              <p:nvPr/>
            </p:nvSpPr>
            <p:spPr bwMode="auto">
              <a:xfrm flipV="1">
                <a:off x="3420" y="5580"/>
                <a:ext cx="0" cy="36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Oval 48"/>
              <p:cNvSpPr>
                <a:spLocks noChangeArrowheads="1"/>
              </p:cNvSpPr>
              <p:nvPr/>
            </p:nvSpPr>
            <p:spPr bwMode="auto">
              <a:xfrm>
                <a:off x="1755" y="8745"/>
                <a:ext cx="405" cy="40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Oval 49"/>
              <p:cNvSpPr>
                <a:spLocks noChangeArrowheads="1"/>
              </p:cNvSpPr>
              <p:nvPr/>
            </p:nvSpPr>
            <p:spPr bwMode="auto">
              <a:xfrm>
                <a:off x="3195" y="8340"/>
                <a:ext cx="405" cy="40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Oval 50"/>
              <p:cNvSpPr>
                <a:spLocks noChangeArrowheads="1"/>
              </p:cNvSpPr>
              <p:nvPr/>
            </p:nvSpPr>
            <p:spPr bwMode="auto">
              <a:xfrm>
                <a:off x="3195" y="8745"/>
                <a:ext cx="405" cy="40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6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</p:grpSp>
      <p:sp>
        <p:nvSpPr>
          <p:cNvPr id="83" name="Rectangle 82"/>
          <p:cNvSpPr/>
          <p:nvPr/>
        </p:nvSpPr>
        <p:spPr>
          <a:xfrm>
            <a:off x="3844915" y="219421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457653" y="220486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457652" y="545799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834567" y="545799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263444" y="545799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2" name="Group 52"/>
          <p:cNvGrpSpPr>
            <a:grpSpLocks/>
          </p:cNvGrpSpPr>
          <p:nvPr/>
        </p:nvGrpSpPr>
        <p:grpSpPr bwMode="auto">
          <a:xfrm>
            <a:off x="3851920" y="3633811"/>
            <a:ext cx="1002086" cy="1379171"/>
            <a:chOff x="1440" y="4860"/>
            <a:chExt cx="2520" cy="4320"/>
          </a:xfrm>
        </p:grpSpPr>
        <p:sp>
          <p:nvSpPr>
            <p:cNvPr id="23" name="WordArt 5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24" name="Line 5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5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56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57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58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59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" name="Oval 60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" name="Oval 61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51" name="Group 62"/>
          <p:cNvGrpSpPr>
            <a:grpSpLocks/>
          </p:cNvGrpSpPr>
          <p:nvPr/>
        </p:nvGrpSpPr>
        <p:grpSpPr bwMode="auto">
          <a:xfrm>
            <a:off x="6297036" y="3645024"/>
            <a:ext cx="989468" cy="1392295"/>
            <a:chOff x="1440" y="4860"/>
            <a:chExt cx="2520" cy="4320"/>
          </a:xfrm>
        </p:grpSpPr>
        <p:sp>
          <p:nvSpPr>
            <p:cNvPr id="2053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2058" name="Line 6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Line 6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4" name="Line 66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5" name="Oval 67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6" name="Oval 68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Oval 69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" name="Oval 70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Oval 71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Oval 72"/>
            <p:cNvSpPr>
              <a:spLocks noChangeArrowheads="1"/>
            </p:cNvSpPr>
            <p:nvPr/>
          </p:nvSpPr>
          <p:spPr bwMode="auto">
            <a:xfrm>
              <a:off x="1755" y="673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Oval 73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5" name="Group 37"/>
          <p:cNvGrpSpPr>
            <a:grpSpLocks/>
          </p:cNvGrpSpPr>
          <p:nvPr/>
        </p:nvGrpSpPr>
        <p:grpSpPr bwMode="auto">
          <a:xfrm>
            <a:off x="1071563" y="3571875"/>
            <a:ext cx="1785937" cy="3071813"/>
            <a:chOff x="785786" y="428604"/>
            <a:chExt cx="1785950" cy="3071834"/>
          </a:xfrm>
        </p:grpSpPr>
        <p:cxnSp>
          <p:nvCxnSpPr>
            <p:cNvPr id="39" name="Straight Connector 38"/>
            <p:cNvCxnSpPr/>
            <p:nvPr/>
          </p:nvCxnSpPr>
          <p:spPr>
            <a:xfrm rot="10800000" flipH="1">
              <a:off x="785786" y="1965315"/>
              <a:ext cx="178595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99" name="Group 37"/>
          <p:cNvGrpSpPr>
            <a:grpSpLocks/>
          </p:cNvGrpSpPr>
          <p:nvPr/>
        </p:nvGrpSpPr>
        <p:grpSpPr bwMode="auto">
          <a:xfrm>
            <a:off x="3429000" y="3571875"/>
            <a:ext cx="1785938" cy="3071813"/>
            <a:chOff x="785786" y="428604"/>
            <a:chExt cx="1785950" cy="3071834"/>
          </a:xfrm>
        </p:grpSpPr>
        <p:cxnSp>
          <p:nvCxnSpPr>
            <p:cNvPr id="58" name="Straight Connector 57"/>
            <p:cNvCxnSpPr/>
            <p:nvPr/>
          </p:nvCxnSpPr>
          <p:spPr>
            <a:xfrm rot="10800000" flipH="1">
              <a:off x="785786" y="1965315"/>
              <a:ext cx="178595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cxnSp>
        <p:nvCxnSpPr>
          <p:cNvPr id="70" name="Straight Connector 69"/>
          <p:cNvCxnSpPr/>
          <p:nvPr/>
        </p:nvCxnSpPr>
        <p:spPr bwMode="auto">
          <a:xfrm rot="10800000" flipH="1">
            <a:off x="5857875" y="5108575"/>
            <a:ext cx="178593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ectangle 3"/>
          <p:cNvSpPr/>
          <p:nvPr/>
        </p:nvSpPr>
        <p:spPr bwMode="auto">
          <a:xfrm>
            <a:off x="5857875" y="3571875"/>
            <a:ext cx="1785938" cy="3071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090" name="Group 27"/>
          <p:cNvGrpSpPr>
            <a:grpSpLocks/>
          </p:cNvGrpSpPr>
          <p:nvPr/>
        </p:nvGrpSpPr>
        <p:grpSpPr bwMode="auto">
          <a:xfrm>
            <a:off x="1071563" y="214313"/>
            <a:ext cx="1785937" cy="3071812"/>
            <a:chOff x="785786" y="428604"/>
            <a:chExt cx="1785950" cy="3071834"/>
          </a:xfrm>
        </p:grpSpPr>
        <p:cxnSp>
          <p:nvCxnSpPr>
            <p:cNvPr id="29" name="Straight Connector 28"/>
            <p:cNvCxnSpPr/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85" name="Group 26"/>
          <p:cNvGrpSpPr>
            <a:grpSpLocks/>
          </p:cNvGrpSpPr>
          <p:nvPr/>
        </p:nvGrpSpPr>
        <p:grpSpPr bwMode="auto">
          <a:xfrm>
            <a:off x="3429000" y="214313"/>
            <a:ext cx="1785938" cy="3071812"/>
            <a:chOff x="785786" y="428604"/>
            <a:chExt cx="1785950" cy="3071834"/>
          </a:xfrm>
        </p:grpSpPr>
        <p:cxnSp>
          <p:nvCxnSpPr>
            <p:cNvPr id="16" name="Straight Connector 15"/>
            <p:cNvCxnSpPr>
              <a:stCxn id="4" idx="1"/>
              <a:endCxn id="4" idx="3"/>
            </p:cNvCxnSpPr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80" name="Group 32"/>
          <p:cNvGrpSpPr>
            <a:grpSpLocks/>
          </p:cNvGrpSpPr>
          <p:nvPr/>
        </p:nvGrpSpPr>
        <p:grpSpPr bwMode="auto">
          <a:xfrm>
            <a:off x="5857875" y="214313"/>
            <a:ext cx="1785938" cy="3071812"/>
            <a:chOff x="785786" y="428604"/>
            <a:chExt cx="1785950" cy="3071834"/>
          </a:xfrm>
        </p:grpSpPr>
        <p:cxnSp>
          <p:nvCxnSpPr>
            <p:cNvPr id="34" name="Straight Connector 33"/>
            <p:cNvCxnSpPr/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1487477" y="206084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80" name="Group 62"/>
          <p:cNvGrpSpPr>
            <a:grpSpLocks/>
          </p:cNvGrpSpPr>
          <p:nvPr/>
        </p:nvGrpSpPr>
        <p:grpSpPr bwMode="auto">
          <a:xfrm>
            <a:off x="1403648" y="286320"/>
            <a:ext cx="1184400" cy="1414800"/>
            <a:chOff x="1440" y="4860"/>
            <a:chExt cx="2520" cy="4320"/>
          </a:xfrm>
        </p:grpSpPr>
        <p:sp>
          <p:nvSpPr>
            <p:cNvPr id="81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82" name="Line 6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6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66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67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Oval 68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69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70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Oval 71"/>
            <p:cNvSpPr>
              <a:spLocks noChangeArrowheads="1"/>
            </p:cNvSpPr>
            <p:nvPr/>
          </p:nvSpPr>
          <p:spPr bwMode="auto">
            <a:xfrm>
              <a:off x="1755" y="673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Oval 72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Oval 73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Oval 74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Oval 75"/>
            <p:cNvSpPr>
              <a:spLocks noChangeArrowheads="1"/>
            </p:cNvSpPr>
            <p:nvPr/>
          </p:nvSpPr>
          <p:spPr bwMode="auto">
            <a:xfrm>
              <a:off x="3195" y="754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Oval 76"/>
            <p:cNvSpPr>
              <a:spLocks noChangeArrowheads="1"/>
            </p:cNvSpPr>
            <p:nvPr/>
          </p:nvSpPr>
          <p:spPr bwMode="auto">
            <a:xfrm>
              <a:off x="3195" y="713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Oval 77"/>
            <p:cNvSpPr>
              <a:spLocks noChangeArrowheads="1"/>
            </p:cNvSpPr>
            <p:nvPr/>
          </p:nvSpPr>
          <p:spPr bwMode="auto">
            <a:xfrm>
              <a:off x="3195" y="673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" name="Oval 78"/>
            <p:cNvSpPr>
              <a:spLocks noChangeArrowheads="1"/>
            </p:cNvSpPr>
            <p:nvPr/>
          </p:nvSpPr>
          <p:spPr bwMode="auto">
            <a:xfrm>
              <a:off x="3195" y="632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" name="Oval 79"/>
            <p:cNvSpPr>
              <a:spLocks noChangeArrowheads="1"/>
            </p:cNvSpPr>
            <p:nvPr/>
          </p:nvSpPr>
          <p:spPr bwMode="auto">
            <a:xfrm>
              <a:off x="3195" y="592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" name="Oval 80"/>
            <p:cNvSpPr>
              <a:spLocks noChangeArrowheads="1"/>
            </p:cNvSpPr>
            <p:nvPr/>
          </p:nvSpPr>
          <p:spPr bwMode="auto">
            <a:xfrm>
              <a:off x="3195" y="5523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3" name="Oval 81"/>
            <p:cNvSpPr>
              <a:spLocks noChangeArrowheads="1"/>
            </p:cNvSpPr>
            <p:nvPr/>
          </p:nvSpPr>
          <p:spPr bwMode="auto">
            <a:xfrm>
              <a:off x="1755" y="632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4" name="Oval 82"/>
            <p:cNvSpPr>
              <a:spLocks noChangeArrowheads="1"/>
            </p:cNvSpPr>
            <p:nvPr/>
          </p:nvSpPr>
          <p:spPr bwMode="auto">
            <a:xfrm>
              <a:off x="1755" y="5928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9" name="Rectangle 118"/>
          <p:cNvSpPr/>
          <p:nvPr/>
        </p:nvSpPr>
        <p:spPr>
          <a:xfrm>
            <a:off x="3844914" y="2071223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3087" name="Group 83"/>
          <p:cNvGrpSpPr>
            <a:grpSpLocks/>
          </p:cNvGrpSpPr>
          <p:nvPr/>
        </p:nvGrpSpPr>
        <p:grpSpPr bwMode="auto">
          <a:xfrm>
            <a:off x="3749468" y="281430"/>
            <a:ext cx="1184400" cy="1414800"/>
            <a:chOff x="1440" y="4860"/>
            <a:chExt cx="2520" cy="4320"/>
          </a:xfrm>
        </p:grpSpPr>
        <p:sp>
          <p:nvSpPr>
            <p:cNvPr id="3088" name="Line 84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9" name="WordArt 85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3092" name="Line 86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" name="Line 87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4" name="Oval 88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5" name="Oval 89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6" name="Oval 90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8" name="Oval 91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1" name="Oval 92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" name="Group 83"/>
          <p:cNvGrpSpPr>
            <a:grpSpLocks/>
          </p:cNvGrpSpPr>
          <p:nvPr/>
        </p:nvGrpSpPr>
        <p:grpSpPr bwMode="auto">
          <a:xfrm>
            <a:off x="6156176" y="281430"/>
            <a:ext cx="1184400" cy="1414800"/>
            <a:chOff x="1440" y="4860"/>
            <a:chExt cx="2520" cy="4320"/>
          </a:xfrm>
        </p:grpSpPr>
        <p:sp>
          <p:nvSpPr>
            <p:cNvPr id="131" name="Line 84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WordArt 85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133" name="Line 86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87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Oval 88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Oval 89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Oval 90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Oval 91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Oval 92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0" name="Group 83"/>
          <p:cNvGrpSpPr>
            <a:grpSpLocks/>
          </p:cNvGrpSpPr>
          <p:nvPr/>
        </p:nvGrpSpPr>
        <p:grpSpPr bwMode="auto">
          <a:xfrm>
            <a:off x="1371376" y="3665806"/>
            <a:ext cx="1184400" cy="1414800"/>
            <a:chOff x="1440" y="4860"/>
            <a:chExt cx="2520" cy="4320"/>
          </a:xfrm>
        </p:grpSpPr>
        <p:sp>
          <p:nvSpPr>
            <p:cNvPr id="141" name="Line 84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WordArt 85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143" name="Line 86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87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Oval 88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Oval 89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Oval 90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Oval 91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Oval 92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0" name="Rectangle 149"/>
          <p:cNvSpPr/>
          <p:nvPr/>
        </p:nvSpPr>
        <p:spPr>
          <a:xfrm>
            <a:off x="1529661" y="5517232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6259807" y="206084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37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52" name="Group 83"/>
          <p:cNvGrpSpPr>
            <a:grpSpLocks/>
          </p:cNvGrpSpPr>
          <p:nvPr/>
        </p:nvGrpSpPr>
        <p:grpSpPr bwMode="auto">
          <a:xfrm>
            <a:off x="3729767" y="3650950"/>
            <a:ext cx="1184400" cy="1414800"/>
            <a:chOff x="1440" y="4860"/>
            <a:chExt cx="2520" cy="4320"/>
          </a:xfrm>
        </p:grpSpPr>
        <p:sp>
          <p:nvSpPr>
            <p:cNvPr id="153" name="Line 84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WordArt 85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155" name="Line 86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Line 87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Oval 88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Oval 89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Oval 90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Oval 91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Oval 92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2" name="Rectangle 171"/>
          <p:cNvSpPr/>
          <p:nvPr/>
        </p:nvSpPr>
        <p:spPr>
          <a:xfrm>
            <a:off x="3851920" y="5517232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6273790" y="5517232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86" name="Group 62"/>
          <p:cNvGrpSpPr>
            <a:grpSpLocks/>
          </p:cNvGrpSpPr>
          <p:nvPr/>
        </p:nvGrpSpPr>
        <p:grpSpPr bwMode="auto">
          <a:xfrm>
            <a:off x="6297036" y="3645024"/>
            <a:ext cx="989468" cy="1392295"/>
            <a:chOff x="1440" y="4860"/>
            <a:chExt cx="2520" cy="4320"/>
          </a:xfrm>
        </p:grpSpPr>
        <p:sp>
          <p:nvSpPr>
            <p:cNvPr id="187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188" name="Line 6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Line 6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66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Oval 67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Oval 68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Oval 69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Oval 70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Oval 71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Oval 72"/>
            <p:cNvSpPr>
              <a:spLocks noChangeArrowheads="1"/>
            </p:cNvSpPr>
            <p:nvPr/>
          </p:nvSpPr>
          <p:spPr bwMode="auto">
            <a:xfrm>
              <a:off x="1755" y="673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Oval 73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5" name="Group 37"/>
          <p:cNvGrpSpPr>
            <a:grpSpLocks/>
          </p:cNvGrpSpPr>
          <p:nvPr/>
        </p:nvGrpSpPr>
        <p:grpSpPr bwMode="auto">
          <a:xfrm>
            <a:off x="1071563" y="3571875"/>
            <a:ext cx="1785937" cy="3071813"/>
            <a:chOff x="785786" y="428604"/>
            <a:chExt cx="1785950" cy="3071834"/>
          </a:xfrm>
        </p:grpSpPr>
        <p:cxnSp>
          <p:nvCxnSpPr>
            <p:cNvPr id="39" name="Straight Connector 38"/>
            <p:cNvCxnSpPr/>
            <p:nvPr/>
          </p:nvCxnSpPr>
          <p:spPr>
            <a:xfrm rot="10800000" flipH="1">
              <a:off x="785786" y="1965315"/>
              <a:ext cx="178595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99" name="Group 37"/>
          <p:cNvGrpSpPr>
            <a:grpSpLocks/>
          </p:cNvGrpSpPr>
          <p:nvPr/>
        </p:nvGrpSpPr>
        <p:grpSpPr bwMode="auto">
          <a:xfrm>
            <a:off x="3429000" y="3571875"/>
            <a:ext cx="1785938" cy="3071813"/>
            <a:chOff x="785786" y="428604"/>
            <a:chExt cx="1785950" cy="3071834"/>
          </a:xfrm>
        </p:grpSpPr>
        <p:cxnSp>
          <p:nvCxnSpPr>
            <p:cNvPr id="58" name="Straight Connector 57"/>
            <p:cNvCxnSpPr/>
            <p:nvPr/>
          </p:nvCxnSpPr>
          <p:spPr>
            <a:xfrm rot="10800000" flipH="1">
              <a:off x="785786" y="1965315"/>
              <a:ext cx="178595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cxnSp>
        <p:nvCxnSpPr>
          <p:cNvPr id="70" name="Straight Connector 69"/>
          <p:cNvCxnSpPr/>
          <p:nvPr/>
        </p:nvCxnSpPr>
        <p:spPr bwMode="auto">
          <a:xfrm rot="10800000" flipH="1">
            <a:off x="5857875" y="5108575"/>
            <a:ext cx="178593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ectangle 3"/>
          <p:cNvSpPr/>
          <p:nvPr/>
        </p:nvSpPr>
        <p:spPr bwMode="auto">
          <a:xfrm>
            <a:off x="5857875" y="3571875"/>
            <a:ext cx="1785938" cy="3071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090" name="Group 27"/>
          <p:cNvGrpSpPr>
            <a:grpSpLocks/>
          </p:cNvGrpSpPr>
          <p:nvPr/>
        </p:nvGrpSpPr>
        <p:grpSpPr bwMode="auto">
          <a:xfrm>
            <a:off x="1071563" y="214313"/>
            <a:ext cx="1785937" cy="3071812"/>
            <a:chOff x="785786" y="428604"/>
            <a:chExt cx="1785950" cy="3071834"/>
          </a:xfrm>
        </p:grpSpPr>
        <p:cxnSp>
          <p:nvCxnSpPr>
            <p:cNvPr id="29" name="Straight Connector 28"/>
            <p:cNvCxnSpPr/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85" name="Group 26"/>
          <p:cNvGrpSpPr>
            <a:grpSpLocks/>
          </p:cNvGrpSpPr>
          <p:nvPr/>
        </p:nvGrpSpPr>
        <p:grpSpPr bwMode="auto">
          <a:xfrm>
            <a:off x="3429000" y="214313"/>
            <a:ext cx="1785938" cy="3071812"/>
            <a:chOff x="785786" y="428604"/>
            <a:chExt cx="1785950" cy="3071834"/>
          </a:xfrm>
        </p:grpSpPr>
        <p:cxnSp>
          <p:nvCxnSpPr>
            <p:cNvPr id="16" name="Straight Connector 15"/>
            <p:cNvCxnSpPr>
              <a:stCxn id="4" idx="1"/>
              <a:endCxn id="4" idx="3"/>
            </p:cNvCxnSpPr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80" name="Group 32"/>
          <p:cNvGrpSpPr>
            <a:grpSpLocks/>
          </p:cNvGrpSpPr>
          <p:nvPr/>
        </p:nvGrpSpPr>
        <p:grpSpPr bwMode="auto">
          <a:xfrm>
            <a:off x="5857875" y="214313"/>
            <a:ext cx="1785938" cy="3071812"/>
            <a:chOff x="785786" y="428604"/>
            <a:chExt cx="1785950" cy="3071834"/>
          </a:xfrm>
        </p:grpSpPr>
        <p:cxnSp>
          <p:nvCxnSpPr>
            <p:cNvPr id="34" name="Straight Connector 33"/>
            <p:cNvCxnSpPr/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19" name="Group 62"/>
          <p:cNvGrpSpPr>
            <a:grpSpLocks/>
          </p:cNvGrpSpPr>
          <p:nvPr/>
        </p:nvGrpSpPr>
        <p:grpSpPr bwMode="auto">
          <a:xfrm>
            <a:off x="1403648" y="286320"/>
            <a:ext cx="1184400" cy="1414800"/>
            <a:chOff x="1440" y="4860"/>
            <a:chExt cx="2520" cy="4320"/>
          </a:xfrm>
        </p:grpSpPr>
        <p:sp>
          <p:nvSpPr>
            <p:cNvPr id="20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21" name="Line 6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6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66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67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68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Oval 69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70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71"/>
            <p:cNvSpPr>
              <a:spLocks noChangeArrowheads="1"/>
            </p:cNvSpPr>
            <p:nvPr/>
          </p:nvSpPr>
          <p:spPr bwMode="auto">
            <a:xfrm>
              <a:off x="1755" y="673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72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73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74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75"/>
            <p:cNvSpPr>
              <a:spLocks noChangeArrowheads="1"/>
            </p:cNvSpPr>
            <p:nvPr/>
          </p:nvSpPr>
          <p:spPr bwMode="auto">
            <a:xfrm>
              <a:off x="3195" y="754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76"/>
            <p:cNvSpPr>
              <a:spLocks noChangeArrowheads="1"/>
            </p:cNvSpPr>
            <p:nvPr/>
          </p:nvSpPr>
          <p:spPr bwMode="auto">
            <a:xfrm>
              <a:off x="3195" y="713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77"/>
            <p:cNvSpPr>
              <a:spLocks noChangeArrowheads="1"/>
            </p:cNvSpPr>
            <p:nvPr/>
          </p:nvSpPr>
          <p:spPr bwMode="auto">
            <a:xfrm>
              <a:off x="3195" y="673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78"/>
            <p:cNvSpPr>
              <a:spLocks noChangeArrowheads="1"/>
            </p:cNvSpPr>
            <p:nvPr/>
          </p:nvSpPr>
          <p:spPr bwMode="auto">
            <a:xfrm>
              <a:off x="3195" y="632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79"/>
            <p:cNvSpPr>
              <a:spLocks noChangeArrowheads="1"/>
            </p:cNvSpPr>
            <p:nvPr/>
          </p:nvSpPr>
          <p:spPr bwMode="auto">
            <a:xfrm>
              <a:off x="3195" y="592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80"/>
            <p:cNvSpPr>
              <a:spLocks noChangeArrowheads="1"/>
            </p:cNvSpPr>
            <p:nvPr/>
          </p:nvSpPr>
          <p:spPr bwMode="auto">
            <a:xfrm>
              <a:off x="3195" y="5523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81"/>
            <p:cNvSpPr>
              <a:spLocks noChangeArrowheads="1"/>
            </p:cNvSpPr>
            <p:nvPr/>
          </p:nvSpPr>
          <p:spPr bwMode="auto">
            <a:xfrm>
              <a:off x="1755" y="632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82"/>
            <p:cNvSpPr>
              <a:spLocks noChangeArrowheads="1"/>
            </p:cNvSpPr>
            <p:nvPr/>
          </p:nvSpPr>
          <p:spPr bwMode="auto">
            <a:xfrm>
              <a:off x="1755" y="5928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1487477" y="206084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89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29769" y="258974"/>
            <a:ext cx="1184400" cy="1414800"/>
            <a:chOff x="1440" y="4860"/>
            <a:chExt cx="2520" cy="4320"/>
          </a:xfrm>
        </p:grpSpPr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755" y="793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3195" y="753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3195" y="712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3195" y="672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3195" y="631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6" name="Group 2"/>
          <p:cNvGrpSpPr>
            <a:grpSpLocks/>
          </p:cNvGrpSpPr>
          <p:nvPr/>
        </p:nvGrpSpPr>
        <p:grpSpPr bwMode="auto">
          <a:xfrm>
            <a:off x="6158643" y="288370"/>
            <a:ext cx="1184400" cy="1414800"/>
            <a:chOff x="1440" y="4860"/>
            <a:chExt cx="2520" cy="4320"/>
          </a:xfrm>
        </p:grpSpPr>
        <p:sp>
          <p:nvSpPr>
            <p:cNvPr id="57" name="Line 3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61" name="Line 5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6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Oval 62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4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65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66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67"/>
            <p:cNvSpPr>
              <a:spLocks noChangeArrowheads="1"/>
            </p:cNvSpPr>
            <p:nvPr/>
          </p:nvSpPr>
          <p:spPr bwMode="auto">
            <a:xfrm>
              <a:off x="1755" y="793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68"/>
            <p:cNvSpPr>
              <a:spLocks noChangeArrowheads="1"/>
            </p:cNvSpPr>
            <p:nvPr/>
          </p:nvSpPr>
          <p:spPr bwMode="auto">
            <a:xfrm>
              <a:off x="3195" y="753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71"/>
            <p:cNvSpPr>
              <a:spLocks noChangeArrowheads="1"/>
            </p:cNvSpPr>
            <p:nvPr/>
          </p:nvSpPr>
          <p:spPr bwMode="auto">
            <a:xfrm>
              <a:off x="3195" y="712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15"/>
            <p:cNvSpPr>
              <a:spLocks noChangeArrowheads="1"/>
            </p:cNvSpPr>
            <p:nvPr/>
          </p:nvSpPr>
          <p:spPr bwMode="auto">
            <a:xfrm>
              <a:off x="3195" y="672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16"/>
            <p:cNvSpPr>
              <a:spLocks noChangeArrowheads="1"/>
            </p:cNvSpPr>
            <p:nvPr/>
          </p:nvSpPr>
          <p:spPr bwMode="auto">
            <a:xfrm>
              <a:off x="3195" y="631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" name="Group 2"/>
          <p:cNvGrpSpPr>
            <a:grpSpLocks/>
          </p:cNvGrpSpPr>
          <p:nvPr/>
        </p:nvGrpSpPr>
        <p:grpSpPr bwMode="auto">
          <a:xfrm>
            <a:off x="1372330" y="3628820"/>
            <a:ext cx="1184400" cy="1414800"/>
            <a:chOff x="1440" y="4860"/>
            <a:chExt cx="2520" cy="4320"/>
          </a:xfrm>
        </p:grpSpPr>
        <p:sp>
          <p:nvSpPr>
            <p:cNvPr id="76" name="Line 3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78" name="Line 5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6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79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80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81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2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83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4"/>
            <p:cNvSpPr>
              <a:spLocks noChangeArrowheads="1"/>
            </p:cNvSpPr>
            <p:nvPr/>
          </p:nvSpPr>
          <p:spPr bwMode="auto">
            <a:xfrm>
              <a:off x="1755" y="793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Oval 85"/>
            <p:cNvSpPr>
              <a:spLocks noChangeArrowheads="1"/>
            </p:cNvSpPr>
            <p:nvPr/>
          </p:nvSpPr>
          <p:spPr bwMode="auto">
            <a:xfrm>
              <a:off x="3195" y="753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86"/>
            <p:cNvSpPr>
              <a:spLocks noChangeArrowheads="1"/>
            </p:cNvSpPr>
            <p:nvPr/>
          </p:nvSpPr>
          <p:spPr bwMode="auto">
            <a:xfrm>
              <a:off x="3195" y="712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3195" y="672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3195" y="631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0" name="Group 2"/>
          <p:cNvGrpSpPr>
            <a:grpSpLocks/>
          </p:cNvGrpSpPr>
          <p:nvPr/>
        </p:nvGrpSpPr>
        <p:grpSpPr bwMode="auto">
          <a:xfrm>
            <a:off x="3726858" y="3639940"/>
            <a:ext cx="1184400" cy="1414800"/>
            <a:chOff x="1440" y="4860"/>
            <a:chExt cx="2520" cy="4320"/>
          </a:xfrm>
        </p:grpSpPr>
        <p:sp>
          <p:nvSpPr>
            <p:cNvPr id="91" name="Line 3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93" name="Line 5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6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Oval 94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Oval 95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Oval 96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Oval 97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Oval 98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Oval 99"/>
            <p:cNvSpPr>
              <a:spLocks noChangeArrowheads="1"/>
            </p:cNvSpPr>
            <p:nvPr/>
          </p:nvSpPr>
          <p:spPr bwMode="auto">
            <a:xfrm>
              <a:off x="1755" y="793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Oval 100"/>
            <p:cNvSpPr>
              <a:spLocks noChangeArrowheads="1"/>
            </p:cNvSpPr>
            <p:nvPr/>
          </p:nvSpPr>
          <p:spPr bwMode="auto">
            <a:xfrm>
              <a:off x="3195" y="753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Oval 101"/>
            <p:cNvSpPr>
              <a:spLocks noChangeArrowheads="1"/>
            </p:cNvSpPr>
            <p:nvPr/>
          </p:nvSpPr>
          <p:spPr bwMode="auto">
            <a:xfrm>
              <a:off x="3195" y="712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Oval 15"/>
            <p:cNvSpPr>
              <a:spLocks noChangeArrowheads="1"/>
            </p:cNvSpPr>
            <p:nvPr/>
          </p:nvSpPr>
          <p:spPr bwMode="auto">
            <a:xfrm>
              <a:off x="3195" y="672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Oval 16"/>
            <p:cNvSpPr>
              <a:spLocks noChangeArrowheads="1"/>
            </p:cNvSpPr>
            <p:nvPr/>
          </p:nvSpPr>
          <p:spPr bwMode="auto">
            <a:xfrm>
              <a:off x="3195" y="631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0" name="Rectangle 119"/>
          <p:cNvSpPr/>
          <p:nvPr/>
        </p:nvSpPr>
        <p:spPr>
          <a:xfrm>
            <a:off x="3842004" y="2092005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37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6273790" y="2121685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1475961" y="544522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844915" y="544522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61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24" name="Group 62"/>
          <p:cNvGrpSpPr>
            <a:grpSpLocks/>
          </p:cNvGrpSpPr>
          <p:nvPr/>
        </p:nvGrpSpPr>
        <p:grpSpPr bwMode="auto">
          <a:xfrm>
            <a:off x="6173998" y="3618996"/>
            <a:ext cx="1184400" cy="1414800"/>
            <a:chOff x="1440" y="4860"/>
            <a:chExt cx="2520" cy="4320"/>
          </a:xfrm>
        </p:grpSpPr>
        <p:sp>
          <p:nvSpPr>
            <p:cNvPr id="125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126" name="Line 6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6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Oval 66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Oval 67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Oval 68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Oval 69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Oval 70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Oval 71"/>
            <p:cNvSpPr>
              <a:spLocks noChangeArrowheads="1"/>
            </p:cNvSpPr>
            <p:nvPr/>
          </p:nvSpPr>
          <p:spPr bwMode="auto">
            <a:xfrm>
              <a:off x="1755" y="673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Oval 72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Oval 73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Oval 74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Oval 75"/>
            <p:cNvSpPr>
              <a:spLocks noChangeArrowheads="1"/>
            </p:cNvSpPr>
            <p:nvPr/>
          </p:nvSpPr>
          <p:spPr bwMode="auto">
            <a:xfrm>
              <a:off x="3195" y="754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Oval 76"/>
            <p:cNvSpPr>
              <a:spLocks noChangeArrowheads="1"/>
            </p:cNvSpPr>
            <p:nvPr/>
          </p:nvSpPr>
          <p:spPr bwMode="auto">
            <a:xfrm>
              <a:off x="3195" y="713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Oval 77"/>
            <p:cNvSpPr>
              <a:spLocks noChangeArrowheads="1"/>
            </p:cNvSpPr>
            <p:nvPr/>
          </p:nvSpPr>
          <p:spPr bwMode="auto">
            <a:xfrm>
              <a:off x="3195" y="673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Oval 78"/>
            <p:cNvSpPr>
              <a:spLocks noChangeArrowheads="1"/>
            </p:cNvSpPr>
            <p:nvPr/>
          </p:nvSpPr>
          <p:spPr bwMode="auto">
            <a:xfrm>
              <a:off x="3195" y="632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Oval 79"/>
            <p:cNvSpPr>
              <a:spLocks noChangeArrowheads="1"/>
            </p:cNvSpPr>
            <p:nvPr/>
          </p:nvSpPr>
          <p:spPr bwMode="auto">
            <a:xfrm>
              <a:off x="3195" y="592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Oval 80"/>
            <p:cNvSpPr>
              <a:spLocks noChangeArrowheads="1"/>
            </p:cNvSpPr>
            <p:nvPr/>
          </p:nvSpPr>
          <p:spPr bwMode="auto">
            <a:xfrm>
              <a:off x="3195" y="5523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Oval 81"/>
            <p:cNvSpPr>
              <a:spLocks noChangeArrowheads="1"/>
            </p:cNvSpPr>
            <p:nvPr/>
          </p:nvSpPr>
          <p:spPr bwMode="auto">
            <a:xfrm>
              <a:off x="1755" y="632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Oval 82"/>
            <p:cNvSpPr>
              <a:spLocks noChangeArrowheads="1"/>
            </p:cNvSpPr>
            <p:nvPr/>
          </p:nvSpPr>
          <p:spPr bwMode="auto">
            <a:xfrm>
              <a:off x="1755" y="5928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5" name="Rectangle 144"/>
          <p:cNvSpPr/>
          <p:nvPr/>
        </p:nvSpPr>
        <p:spPr>
          <a:xfrm>
            <a:off x="6277629" y="544522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37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303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5" name="Group 37"/>
          <p:cNvGrpSpPr>
            <a:grpSpLocks/>
          </p:cNvGrpSpPr>
          <p:nvPr/>
        </p:nvGrpSpPr>
        <p:grpSpPr bwMode="auto">
          <a:xfrm>
            <a:off x="1071563" y="3571875"/>
            <a:ext cx="1785937" cy="3071813"/>
            <a:chOff x="785786" y="428604"/>
            <a:chExt cx="1785950" cy="3071834"/>
          </a:xfrm>
        </p:grpSpPr>
        <p:cxnSp>
          <p:nvCxnSpPr>
            <p:cNvPr id="39" name="Straight Connector 38"/>
            <p:cNvCxnSpPr/>
            <p:nvPr/>
          </p:nvCxnSpPr>
          <p:spPr>
            <a:xfrm rot="10800000" flipH="1">
              <a:off x="785786" y="1965315"/>
              <a:ext cx="178595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99" name="Group 37"/>
          <p:cNvGrpSpPr>
            <a:grpSpLocks/>
          </p:cNvGrpSpPr>
          <p:nvPr/>
        </p:nvGrpSpPr>
        <p:grpSpPr bwMode="auto">
          <a:xfrm>
            <a:off x="3429000" y="3571875"/>
            <a:ext cx="1785938" cy="3071813"/>
            <a:chOff x="785786" y="428604"/>
            <a:chExt cx="1785950" cy="3071834"/>
          </a:xfrm>
        </p:grpSpPr>
        <p:cxnSp>
          <p:nvCxnSpPr>
            <p:cNvPr id="58" name="Straight Connector 57"/>
            <p:cNvCxnSpPr/>
            <p:nvPr/>
          </p:nvCxnSpPr>
          <p:spPr>
            <a:xfrm rot="10800000" flipH="1">
              <a:off x="785786" y="1965315"/>
              <a:ext cx="178595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cxnSp>
        <p:nvCxnSpPr>
          <p:cNvPr id="70" name="Straight Connector 69"/>
          <p:cNvCxnSpPr/>
          <p:nvPr/>
        </p:nvCxnSpPr>
        <p:spPr bwMode="auto">
          <a:xfrm rot="10800000" flipH="1">
            <a:off x="5857875" y="5108575"/>
            <a:ext cx="178593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ectangle 3"/>
          <p:cNvSpPr/>
          <p:nvPr/>
        </p:nvSpPr>
        <p:spPr bwMode="auto">
          <a:xfrm>
            <a:off x="5857875" y="3571875"/>
            <a:ext cx="1785938" cy="3071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090" name="Group 27"/>
          <p:cNvGrpSpPr>
            <a:grpSpLocks/>
          </p:cNvGrpSpPr>
          <p:nvPr/>
        </p:nvGrpSpPr>
        <p:grpSpPr bwMode="auto">
          <a:xfrm>
            <a:off x="1071563" y="214313"/>
            <a:ext cx="1785937" cy="3071812"/>
            <a:chOff x="785786" y="428604"/>
            <a:chExt cx="1785950" cy="3071834"/>
          </a:xfrm>
        </p:grpSpPr>
        <p:cxnSp>
          <p:nvCxnSpPr>
            <p:cNvPr id="29" name="Straight Connector 28"/>
            <p:cNvCxnSpPr/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85" name="Group 26"/>
          <p:cNvGrpSpPr>
            <a:grpSpLocks/>
          </p:cNvGrpSpPr>
          <p:nvPr/>
        </p:nvGrpSpPr>
        <p:grpSpPr bwMode="auto">
          <a:xfrm>
            <a:off x="3429000" y="214313"/>
            <a:ext cx="1785938" cy="3071812"/>
            <a:chOff x="785786" y="428604"/>
            <a:chExt cx="1785950" cy="3071834"/>
          </a:xfrm>
        </p:grpSpPr>
        <p:cxnSp>
          <p:nvCxnSpPr>
            <p:cNvPr id="16" name="Straight Connector 15"/>
            <p:cNvCxnSpPr>
              <a:stCxn id="4" idx="1"/>
              <a:endCxn id="4" idx="3"/>
            </p:cNvCxnSpPr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80" name="Group 32"/>
          <p:cNvGrpSpPr>
            <a:grpSpLocks/>
          </p:cNvGrpSpPr>
          <p:nvPr/>
        </p:nvGrpSpPr>
        <p:grpSpPr bwMode="auto">
          <a:xfrm>
            <a:off x="5857875" y="214313"/>
            <a:ext cx="1785938" cy="3071812"/>
            <a:chOff x="785786" y="428604"/>
            <a:chExt cx="1785950" cy="3071834"/>
          </a:xfrm>
        </p:grpSpPr>
        <p:cxnSp>
          <p:nvCxnSpPr>
            <p:cNvPr id="34" name="Straight Connector 33"/>
            <p:cNvCxnSpPr/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729768" y="277230"/>
            <a:ext cx="1184400" cy="1414800"/>
            <a:chOff x="1440" y="4860"/>
            <a:chExt cx="2520" cy="432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1755" y="793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3195" y="753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15"/>
            <p:cNvSpPr>
              <a:spLocks noChangeArrowheads="1"/>
            </p:cNvSpPr>
            <p:nvPr/>
          </p:nvSpPr>
          <p:spPr bwMode="auto">
            <a:xfrm>
              <a:off x="3195" y="712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1755" y="753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1487477" y="206084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37" name="Group 3"/>
          <p:cNvGrpSpPr>
            <a:grpSpLocks/>
          </p:cNvGrpSpPr>
          <p:nvPr/>
        </p:nvGrpSpPr>
        <p:grpSpPr bwMode="auto">
          <a:xfrm>
            <a:off x="1403648" y="286008"/>
            <a:ext cx="1184400" cy="1414800"/>
            <a:chOff x="1440" y="4860"/>
            <a:chExt cx="2520" cy="4320"/>
          </a:xfrm>
        </p:grpSpPr>
        <p:sp>
          <p:nvSpPr>
            <p:cNvPr id="38" name="Line 4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42" name="Line 6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7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8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10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11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12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13"/>
            <p:cNvSpPr>
              <a:spLocks noChangeArrowheads="1"/>
            </p:cNvSpPr>
            <p:nvPr/>
          </p:nvSpPr>
          <p:spPr bwMode="auto">
            <a:xfrm>
              <a:off x="1755" y="793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14"/>
            <p:cNvSpPr>
              <a:spLocks noChangeArrowheads="1"/>
            </p:cNvSpPr>
            <p:nvPr/>
          </p:nvSpPr>
          <p:spPr bwMode="auto">
            <a:xfrm>
              <a:off x="3195" y="753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15"/>
            <p:cNvSpPr>
              <a:spLocks noChangeArrowheads="1"/>
            </p:cNvSpPr>
            <p:nvPr/>
          </p:nvSpPr>
          <p:spPr bwMode="auto">
            <a:xfrm>
              <a:off x="3195" y="712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16"/>
            <p:cNvSpPr>
              <a:spLocks noChangeArrowheads="1"/>
            </p:cNvSpPr>
            <p:nvPr/>
          </p:nvSpPr>
          <p:spPr bwMode="auto">
            <a:xfrm>
              <a:off x="1755" y="753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3" name="Group 3"/>
          <p:cNvGrpSpPr>
            <a:grpSpLocks/>
          </p:cNvGrpSpPr>
          <p:nvPr/>
        </p:nvGrpSpPr>
        <p:grpSpPr bwMode="auto">
          <a:xfrm>
            <a:off x="6158644" y="277230"/>
            <a:ext cx="1184400" cy="1414800"/>
            <a:chOff x="1440" y="4860"/>
            <a:chExt cx="2520" cy="4320"/>
          </a:xfrm>
        </p:grpSpPr>
        <p:sp>
          <p:nvSpPr>
            <p:cNvPr id="54" name="Line 4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56" name="Line 6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7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8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9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10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Oval 11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12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13"/>
            <p:cNvSpPr>
              <a:spLocks noChangeArrowheads="1"/>
            </p:cNvSpPr>
            <p:nvPr/>
          </p:nvSpPr>
          <p:spPr bwMode="auto">
            <a:xfrm>
              <a:off x="1755" y="793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14"/>
            <p:cNvSpPr>
              <a:spLocks noChangeArrowheads="1"/>
            </p:cNvSpPr>
            <p:nvPr/>
          </p:nvSpPr>
          <p:spPr bwMode="auto">
            <a:xfrm>
              <a:off x="3195" y="753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15"/>
            <p:cNvSpPr>
              <a:spLocks noChangeArrowheads="1"/>
            </p:cNvSpPr>
            <p:nvPr/>
          </p:nvSpPr>
          <p:spPr bwMode="auto">
            <a:xfrm>
              <a:off x="3195" y="712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16"/>
            <p:cNvSpPr>
              <a:spLocks noChangeArrowheads="1"/>
            </p:cNvSpPr>
            <p:nvPr/>
          </p:nvSpPr>
          <p:spPr bwMode="auto">
            <a:xfrm>
              <a:off x="1755" y="753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9" name="Group 3"/>
          <p:cNvGrpSpPr>
            <a:grpSpLocks/>
          </p:cNvGrpSpPr>
          <p:nvPr/>
        </p:nvGrpSpPr>
        <p:grpSpPr bwMode="auto">
          <a:xfrm>
            <a:off x="1371376" y="3645024"/>
            <a:ext cx="1184400" cy="1414800"/>
            <a:chOff x="1440" y="4860"/>
            <a:chExt cx="2520" cy="4320"/>
          </a:xfrm>
        </p:grpSpPr>
        <p:sp>
          <p:nvSpPr>
            <p:cNvPr id="72" name="Line 4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74" name="Line 6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7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8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9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10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Oval 11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12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13"/>
            <p:cNvSpPr>
              <a:spLocks noChangeArrowheads="1"/>
            </p:cNvSpPr>
            <p:nvPr/>
          </p:nvSpPr>
          <p:spPr bwMode="auto">
            <a:xfrm>
              <a:off x="1755" y="793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14"/>
            <p:cNvSpPr>
              <a:spLocks noChangeArrowheads="1"/>
            </p:cNvSpPr>
            <p:nvPr/>
          </p:nvSpPr>
          <p:spPr bwMode="auto">
            <a:xfrm>
              <a:off x="3195" y="7530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15"/>
            <p:cNvSpPr>
              <a:spLocks noChangeArrowheads="1"/>
            </p:cNvSpPr>
            <p:nvPr/>
          </p:nvSpPr>
          <p:spPr bwMode="auto">
            <a:xfrm>
              <a:off x="3195" y="712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16"/>
            <p:cNvSpPr>
              <a:spLocks noChangeArrowheads="1"/>
            </p:cNvSpPr>
            <p:nvPr/>
          </p:nvSpPr>
          <p:spPr bwMode="auto">
            <a:xfrm>
              <a:off x="1755" y="753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5" name="Rectangle 84"/>
          <p:cNvSpPr/>
          <p:nvPr/>
        </p:nvSpPr>
        <p:spPr>
          <a:xfrm>
            <a:off x="3864200" y="206084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300192" y="2073622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61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475007" y="544522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89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88" name="Group 52"/>
          <p:cNvGrpSpPr>
            <a:grpSpLocks/>
          </p:cNvGrpSpPr>
          <p:nvPr/>
        </p:nvGrpSpPr>
        <p:grpSpPr bwMode="auto">
          <a:xfrm>
            <a:off x="3851920" y="3633811"/>
            <a:ext cx="1002086" cy="1379171"/>
            <a:chOff x="1440" y="4860"/>
            <a:chExt cx="2520" cy="4320"/>
          </a:xfrm>
        </p:grpSpPr>
        <p:sp>
          <p:nvSpPr>
            <p:cNvPr id="89" name="WordArt 5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90" name="Line 5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5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56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Oval 57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Oval 58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Oval 59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Oval 60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Oval 61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8" name="Group 52"/>
          <p:cNvGrpSpPr>
            <a:grpSpLocks/>
          </p:cNvGrpSpPr>
          <p:nvPr/>
        </p:nvGrpSpPr>
        <p:grpSpPr bwMode="auto">
          <a:xfrm>
            <a:off x="6249800" y="3642764"/>
            <a:ext cx="1002086" cy="1379171"/>
            <a:chOff x="1440" y="4860"/>
            <a:chExt cx="2520" cy="4320"/>
          </a:xfrm>
        </p:grpSpPr>
        <p:sp>
          <p:nvSpPr>
            <p:cNvPr id="99" name="WordArt 5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100" name="Line 5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5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56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Oval 57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Oval 58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Oval 59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60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Oval 61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3833917" y="5473321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6273789" y="5473321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61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303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5" name="Group 37"/>
          <p:cNvGrpSpPr>
            <a:grpSpLocks/>
          </p:cNvGrpSpPr>
          <p:nvPr/>
        </p:nvGrpSpPr>
        <p:grpSpPr bwMode="auto">
          <a:xfrm>
            <a:off x="1071563" y="3571875"/>
            <a:ext cx="1785937" cy="3071813"/>
            <a:chOff x="785786" y="428604"/>
            <a:chExt cx="1785950" cy="3071834"/>
          </a:xfrm>
        </p:grpSpPr>
        <p:cxnSp>
          <p:nvCxnSpPr>
            <p:cNvPr id="39" name="Straight Connector 38"/>
            <p:cNvCxnSpPr/>
            <p:nvPr/>
          </p:nvCxnSpPr>
          <p:spPr>
            <a:xfrm rot="10800000" flipH="1">
              <a:off x="785786" y="1965315"/>
              <a:ext cx="178595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99" name="Group 37"/>
          <p:cNvGrpSpPr>
            <a:grpSpLocks/>
          </p:cNvGrpSpPr>
          <p:nvPr/>
        </p:nvGrpSpPr>
        <p:grpSpPr bwMode="auto">
          <a:xfrm>
            <a:off x="3429000" y="3571875"/>
            <a:ext cx="1785938" cy="3071813"/>
            <a:chOff x="785786" y="428604"/>
            <a:chExt cx="1785950" cy="3071834"/>
          </a:xfrm>
        </p:grpSpPr>
        <p:cxnSp>
          <p:nvCxnSpPr>
            <p:cNvPr id="58" name="Straight Connector 57"/>
            <p:cNvCxnSpPr/>
            <p:nvPr/>
          </p:nvCxnSpPr>
          <p:spPr>
            <a:xfrm rot="10800000" flipH="1">
              <a:off x="785786" y="1965315"/>
              <a:ext cx="178595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cxnSp>
        <p:nvCxnSpPr>
          <p:cNvPr id="70" name="Straight Connector 69"/>
          <p:cNvCxnSpPr/>
          <p:nvPr/>
        </p:nvCxnSpPr>
        <p:spPr bwMode="auto">
          <a:xfrm rot="10800000" flipH="1">
            <a:off x="5857875" y="5108575"/>
            <a:ext cx="178593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ectangle 3"/>
          <p:cNvSpPr/>
          <p:nvPr/>
        </p:nvSpPr>
        <p:spPr bwMode="auto">
          <a:xfrm>
            <a:off x="5857875" y="3571875"/>
            <a:ext cx="1785938" cy="3071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090" name="Group 27"/>
          <p:cNvGrpSpPr>
            <a:grpSpLocks/>
          </p:cNvGrpSpPr>
          <p:nvPr/>
        </p:nvGrpSpPr>
        <p:grpSpPr bwMode="auto">
          <a:xfrm>
            <a:off x="1071563" y="214313"/>
            <a:ext cx="1785937" cy="3071812"/>
            <a:chOff x="785786" y="428604"/>
            <a:chExt cx="1785950" cy="3071834"/>
          </a:xfrm>
        </p:grpSpPr>
        <p:cxnSp>
          <p:nvCxnSpPr>
            <p:cNvPr id="29" name="Straight Connector 28"/>
            <p:cNvCxnSpPr/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85" name="Group 26"/>
          <p:cNvGrpSpPr>
            <a:grpSpLocks/>
          </p:cNvGrpSpPr>
          <p:nvPr/>
        </p:nvGrpSpPr>
        <p:grpSpPr bwMode="auto">
          <a:xfrm>
            <a:off x="3429000" y="214313"/>
            <a:ext cx="1785938" cy="3071812"/>
            <a:chOff x="785786" y="428604"/>
            <a:chExt cx="1785950" cy="3071834"/>
          </a:xfrm>
        </p:grpSpPr>
        <p:cxnSp>
          <p:nvCxnSpPr>
            <p:cNvPr id="16" name="Straight Connector 15"/>
            <p:cNvCxnSpPr>
              <a:stCxn id="4" idx="1"/>
              <a:endCxn id="4" idx="3"/>
            </p:cNvCxnSpPr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80" name="Group 32"/>
          <p:cNvGrpSpPr>
            <a:grpSpLocks/>
          </p:cNvGrpSpPr>
          <p:nvPr/>
        </p:nvGrpSpPr>
        <p:grpSpPr bwMode="auto">
          <a:xfrm>
            <a:off x="5857875" y="214313"/>
            <a:ext cx="1785938" cy="3071812"/>
            <a:chOff x="785786" y="428604"/>
            <a:chExt cx="1785950" cy="3071834"/>
          </a:xfrm>
        </p:grpSpPr>
        <p:cxnSp>
          <p:nvCxnSpPr>
            <p:cNvPr id="34" name="Straight Connector 33"/>
            <p:cNvCxnSpPr/>
            <p:nvPr/>
          </p:nvCxnSpPr>
          <p:spPr>
            <a:xfrm rot="10800000" flipH="1">
              <a:off x="785786" y="1965315"/>
              <a:ext cx="178595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angle 3"/>
            <p:cNvSpPr/>
            <p:nvPr/>
          </p:nvSpPr>
          <p:spPr>
            <a:xfrm>
              <a:off x="785786" y="428604"/>
              <a:ext cx="1785950" cy="3071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1487477" y="206084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89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0" name="Group 52"/>
          <p:cNvGrpSpPr>
            <a:grpSpLocks/>
          </p:cNvGrpSpPr>
          <p:nvPr/>
        </p:nvGrpSpPr>
        <p:grpSpPr bwMode="auto">
          <a:xfrm>
            <a:off x="1488865" y="321637"/>
            <a:ext cx="1002086" cy="1379171"/>
            <a:chOff x="1440" y="4860"/>
            <a:chExt cx="2520" cy="4320"/>
          </a:xfrm>
        </p:grpSpPr>
        <p:sp>
          <p:nvSpPr>
            <p:cNvPr id="21" name="WordArt 5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22" name="Line 5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56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57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Oval 58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59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60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61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oup 62"/>
          <p:cNvGrpSpPr>
            <a:grpSpLocks/>
          </p:cNvGrpSpPr>
          <p:nvPr/>
        </p:nvGrpSpPr>
        <p:grpSpPr bwMode="auto">
          <a:xfrm>
            <a:off x="3827234" y="262270"/>
            <a:ext cx="989468" cy="1392295"/>
            <a:chOff x="1440" y="4860"/>
            <a:chExt cx="2520" cy="4320"/>
          </a:xfrm>
        </p:grpSpPr>
        <p:sp>
          <p:nvSpPr>
            <p:cNvPr id="33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35" name="Line 6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6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66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67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68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69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70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71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72"/>
            <p:cNvSpPr>
              <a:spLocks noChangeArrowheads="1"/>
            </p:cNvSpPr>
            <p:nvPr/>
          </p:nvSpPr>
          <p:spPr bwMode="auto">
            <a:xfrm>
              <a:off x="1755" y="673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73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8" name="Group 62"/>
          <p:cNvGrpSpPr>
            <a:grpSpLocks/>
          </p:cNvGrpSpPr>
          <p:nvPr/>
        </p:nvGrpSpPr>
        <p:grpSpPr bwMode="auto">
          <a:xfrm>
            <a:off x="6256109" y="286500"/>
            <a:ext cx="989468" cy="1392295"/>
            <a:chOff x="1440" y="4860"/>
            <a:chExt cx="2520" cy="4320"/>
          </a:xfrm>
        </p:grpSpPr>
        <p:sp>
          <p:nvSpPr>
            <p:cNvPr id="49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50" name="Line 6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6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66"/>
            <p:cNvSpPr>
              <a:spLocks noChangeShapeType="1"/>
            </p:cNvSpPr>
            <p:nvPr/>
          </p:nvSpPr>
          <p:spPr bwMode="auto">
            <a:xfrm flipV="1">
              <a:off x="342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Oval 67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68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69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70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71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72"/>
            <p:cNvSpPr>
              <a:spLocks noChangeArrowheads="1"/>
            </p:cNvSpPr>
            <p:nvPr/>
          </p:nvSpPr>
          <p:spPr bwMode="auto">
            <a:xfrm>
              <a:off x="1755" y="673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73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1463662" y="5445224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89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823393" y="206084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61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282189" y="2060848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89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65" name="Group 62"/>
          <p:cNvGrpSpPr>
            <a:grpSpLocks/>
          </p:cNvGrpSpPr>
          <p:nvPr/>
        </p:nvGrpSpPr>
        <p:grpSpPr bwMode="auto">
          <a:xfrm>
            <a:off x="1348515" y="3637564"/>
            <a:ext cx="1184400" cy="1414800"/>
            <a:chOff x="1440" y="4860"/>
            <a:chExt cx="2520" cy="4320"/>
          </a:xfrm>
        </p:grpSpPr>
        <p:sp>
          <p:nvSpPr>
            <p:cNvPr id="66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1813" y="4860"/>
              <a:ext cx="1725" cy="54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1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 Black"/>
                </a:rPr>
                <a:t>T   U</a:t>
              </a:r>
              <a:endParaRPr lang="en-US" sz="1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endParaRPr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1440" y="918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 flipV="1">
              <a:off x="1980" y="5580"/>
              <a:ext cx="0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66"/>
            <p:cNvSpPr>
              <a:spLocks noChangeArrowheads="1"/>
            </p:cNvSpPr>
            <p:nvPr/>
          </p:nvSpPr>
          <p:spPr bwMode="auto">
            <a:xfrm>
              <a:off x="1755" y="8745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67"/>
            <p:cNvSpPr>
              <a:spLocks noChangeArrowheads="1"/>
            </p:cNvSpPr>
            <p:nvPr/>
          </p:nvSpPr>
          <p:spPr bwMode="auto">
            <a:xfrm>
              <a:off x="1755" y="8340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68"/>
            <p:cNvSpPr>
              <a:spLocks noChangeArrowheads="1"/>
            </p:cNvSpPr>
            <p:nvPr/>
          </p:nvSpPr>
          <p:spPr bwMode="auto">
            <a:xfrm>
              <a:off x="1755" y="794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69"/>
            <p:cNvSpPr>
              <a:spLocks noChangeArrowheads="1"/>
            </p:cNvSpPr>
            <p:nvPr/>
          </p:nvSpPr>
          <p:spPr bwMode="auto">
            <a:xfrm>
              <a:off x="1755" y="754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70"/>
            <p:cNvSpPr>
              <a:spLocks noChangeArrowheads="1"/>
            </p:cNvSpPr>
            <p:nvPr/>
          </p:nvSpPr>
          <p:spPr bwMode="auto">
            <a:xfrm>
              <a:off x="1755" y="713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1"/>
            <p:cNvSpPr>
              <a:spLocks noChangeArrowheads="1"/>
            </p:cNvSpPr>
            <p:nvPr/>
          </p:nvSpPr>
          <p:spPr bwMode="auto">
            <a:xfrm>
              <a:off x="1755" y="6734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72"/>
            <p:cNvSpPr>
              <a:spLocks noChangeArrowheads="1"/>
            </p:cNvSpPr>
            <p:nvPr/>
          </p:nvSpPr>
          <p:spPr bwMode="auto">
            <a:xfrm>
              <a:off x="3195" y="8745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73"/>
            <p:cNvSpPr>
              <a:spLocks noChangeArrowheads="1"/>
            </p:cNvSpPr>
            <p:nvPr/>
          </p:nvSpPr>
          <p:spPr bwMode="auto">
            <a:xfrm>
              <a:off x="3195" y="835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Oval 74"/>
            <p:cNvSpPr>
              <a:spLocks noChangeArrowheads="1"/>
            </p:cNvSpPr>
            <p:nvPr/>
          </p:nvSpPr>
          <p:spPr bwMode="auto">
            <a:xfrm>
              <a:off x="3195" y="794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75"/>
            <p:cNvSpPr>
              <a:spLocks noChangeArrowheads="1"/>
            </p:cNvSpPr>
            <p:nvPr/>
          </p:nvSpPr>
          <p:spPr bwMode="auto">
            <a:xfrm>
              <a:off x="3195" y="754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6"/>
            <p:cNvSpPr>
              <a:spLocks noChangeArrowheads="1"/>
            </p:cNvSpPr>
            <p:nvPr/>
          </p:nvSpPr>
          <p:spPr bwMode="auto">
            <a:xfrm>
              <a:off x="3195" y="713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77"/>
            <p:cNvSpPr>
              <a:spLocks noChangeArrowheads="1"/>
            </p:cNvSpPr>
            <p:nvPr/>
          </p:nvSpPr>
          <p:spPr bwMode="auto">
            <a:xfrm>
              <a:off x="3195" y="673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78"/>
            <p:cNvSpPr>
              <a:spLocks noChangeArrowheads="1"/>
            </p:cNvSpPr>
            <p:nvPr/>
          </p:nvSpPr>
          <p:spPr bwMode="auto">
            <a:xfrm>
              <a:off x="3195" y="6329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79"/>
            <p:cNvSpPr>
              <a:spLocks noChangeArrowheads="1"/>
            </p:cNvSpPr>
            <p:nvPr/>
          </p:nvSpPr>
          <p:spPr bwMode="auto">
            <a:xfrm>
              <a:off x="3195" y="5924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0"/>
            <p:cNvSpPr>
              <a:spLocks noChangeArrowheads="1"/>
            </p:cNvSpPr>
            <p:nvPr/>
          </p:nvSpPr>
          <p:spPr bwMode="auto">
            <a:xfrm>
              <a:off x="3195" y="5523"/>
              <a:ext cx="405" cy="40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Oval 81"/>
            <p:cNvSpPr>
              <a:spLocks noChangeArrowheads="1"/>
            </p:cNvSpPr>
            <p:nvPr/>
          </p:nvSpPr>
          <p:spPr bwMode="auto">
            <a:xfrm>
              <a:off x="1755" y="6329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82"/>
            <p:cNvSpPr>
              <a:spLocks noChangeArrowheads="1"/>
            </p:cNvSpPr>
            <p:nvPr/>
          </p:nvSpPr>
          <p:spPr bwMode="auto">
            <a:xfrm>
              <a:off x="1755" y="5928"/>
              <a:ext cx="405" cy="40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303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84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Benjamin Hookes</dc:creator>
  <cp:lastModifiedBy>Gareth Pitchford</cp:lastModifiedBy>
  <cp:revision>22</cp:revision>
  <cp:lastPrinted>2012-09-25T07:01:52Z</cp:lastPrinted>
  <dcterms:created xsi:type="dcterms:W3CDTF">2009-04-22T21:13:21Z</dcterms:created>
  <dcterms:modified xsi:type="dcterms:W3CDTF">2012-09-26T09:02:28Z</dcterms:modified>
</cp:coreProperties>
</file>