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A09F8-C6AB-4266-9E78-2AA0684FA2C5}" type="datetimeFigureOut">
              <a:rPr lang="en-GB" smtClean="0"/>
              <a:t>09/05/2014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How to find the area of a parallelogram.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Parallelogram 7"/>
          <p:cNvSpPr/>
          <p:nvPr/>
        </p:nvSpPr>
        <p:spPr>
          <a:xfrm>
            <a:off x="3768900" y="692696"/>
            <a:ext cx="2232248" cy="115212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0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The area of a parallelogram is base x height.</a:t>
            </a:r>
            <a:endParaRPr lang="en-GB" sz="3600" dirty="0"/>
          </a:p>
        </p:txBody>
      </p:sp>
      <p:sp>
        <p:nvSpPr>
          <p:cNvPr id="4" name="Parallelogram 3"/>
          <p:cNvSpPr/>
          <p:nvPr/>
        </p:nvSpPr>
        <p:spPr>
          <a:xfrm>
            <a:off x="1835696" y="2348880"/>
            <a:ext cx="5688632" cy="266429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427984" y="51571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8cm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300192" y="2492896"/>
            <a:ext cx="72008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10"/>
          <p:cNvSpPr txBox="1">
            <a:spLocks noGrp="1"/>
          </p:cNvSpPr>
          <p:nvPr>
            <p:ph idx="1"/>
          </p:nvPr>
        </p:nvSpPr>
        <p:spPr>
          <a:xfrm>
            <a:off x="457200" y="1481328"/>
            <a:ext cx="8229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868144" y="325199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524852" y="5877272"/>
            <a:ext cx="299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8  x 5 = 40cm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96136" y="2348880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31727" y="2644511"/>
            <a:ext cx="762785" cy="7627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584776" y="2397512"/>
            <a:ext cx="16746" cy="2570955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77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Here’s why: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19672" y="2564904"/>
            <a:ext cx="6348953" cy="265134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141277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parallelogram can be split up into a rectangle and 2 triangles – each with the same area.</a:t>
            </a:r>
            <a:endParaRPr lang="en-GB" dirty="0"/>
          </a:p>
        </p:txBody>
      </p:sp>
      <p:sp>
        <p:nvSpPr>
          <p:cNvPr id="6" name="Right Triangle 5"/>
          <p:cNvSpPr/>
          <p:nvPr/>
        </p:nvSpPr>
        <p:spPr>
          <a:xfrm rot="16200000">
            <a:off x="638729" y="3545846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5400000">
            <a:off x="6327360" y="3555295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067944" y="54316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10cm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358741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cm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601522" y="2640447"/>
            <a:ext cx="16746" cy="2570955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06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Here’s why: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19672" y="2564904"/>
            <a:ext cx="6348953" cy="265134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141277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 move one triangle to the other end, you get a rectangle.</a:t>
            </a:r>
            <a:endParaRPr lang="en-GB" dirty="0"/>
          </a:p>
        </p:txBody>
      </p:sp>
      <p:sp>
        <p:nvSpPr>
          <p:cNvPr id="6" name="Right Triangle 5"/>
          <p:cNvSpPr/>
          <p:nvPr/>
        </p:nvSpPr>
        <p:spPr>
          <a:xfrm rot="16200000">
            <a:off x="638729" y="3545846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7244103" y="2308150"/>
            <a:ext cx="1152128" cy="3123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5400000">
            <a:off x="6274206" y="3545845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87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0741 C -0.04844 -0.00555 -0.02917 -0.00555 -0.05834 -0.00555 L -0.06841 -0.00741 C -0.10122 -0.01481 -0.13421 -0.00741 -0.16736 -0.00741 C -0.1948 -0.00347 -0.22188 -0.00139 -0.24931 0.0007 C -0.31841 0.00926 -0.2507 0.0037 -0.42171 0.00625 C -0.45938 0.01667 -0.56493 0.00301 -0.60469 0.00232 C -0.61511 0.00023 -0.61077 0.0007 -0.61806 0.0007 " pathEditMode="relative" rAng="0" ptsTypes="fA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3" y="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The area of a rectangle is length x width.</a:t>
            </a:r>
            <a:br>
              <a:rPr lang="en-GB" sz="3200" dirty="0" smtClean="0"/>
            </a:br>
            <a:r>
              <a:rPr lang="en-GB" sz="3200" dirty="0" smtClean="0"/>
              <a:t>This is the same as base x height in the original parallelogram.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19672" y="2564904"/>
            <a:ext cx="6348953" cy="265134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6" name="Right Triangle 5"/>
          <p:cNvSpPr/>
          <p:nvPr/>
        </p:nvSpPr>
        <p:spPr>
          <a:xfrm rot="16200000">
            <a:off x="638729" y="3545846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7244103" y="2308150"/>
            <a:ext cx="1152128" cy="3123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5400000">
            <a:off x="638727" y="3566373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067944" y="54316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10cm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312312" y="352107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cm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5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Find the area of these parallelograms:</a:t>
            </a:r>
            <a:endParaRPr lang="en-GB" sz="3200" dirty="0"/>
          </a:p>
        </p:txBody>
      </p:sp>
      <p:sp>
        <p:nvSpPr>
          <p:cNvPr id="4" name="Parallelogram 3"/>
          <p:cNvSpPr/>
          <p:nvPr/>
        </p:nvSpPr>
        <p:spPr>
          <a:xfrm>
            <a:off x="1560221" y="2337729"/>
            <a:ext cx="2026425" cy="242538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arallelogram 4"/>
          <p:cNvSpPr/>
          <p:nvPr/>
        </p:nvSpPr>
        <p:spPr>
          <a:xfrm>
            <a:off x="4559652" y="3332561"/>
            <a:ext cx="3489838" cy="56788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017797" y="2356356"/>
            <a:ext cx="1" cy="240676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613082" y="3280780"/>
            <a:ext cx="0" cy="619667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07704" y="506228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267744" y="340594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809519" y="402445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15cm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838737" y="340594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83567" y="1412776"/>
            <a:ext cx="2736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base x height</a:t>
            </a:r>
          </a:p>
          <a:p>
            <a:r>
              <a:rPr lang="en-GB" dirty="0" smtClean="0"/>
              <a:t>Area = 4 x 6 = 24</a:t>
            </a:r>
            <a:r>
              <a:rPr lang="en-GB" dirty="0"/>
              <a:t>c</a:t>
            </a:r>
            <a:r>
              <a:rPr lang="en-GB" dirty="0" smtClean="0"/>
              <a:t>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10544" y="1874441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base x height</a:t>
            </a:r>
          </a:p>
          <a:p>
            <a:r>
              <a:rPr lang="en-GB" dirty="0" smtClean="0"/>
              <a:t>Area = 15 x </a:t>
            </a:r>
            <a:r>
              <a:rPr lang="en-GB" dirty="0"/>
              <a:t>2</a:t>
            </a:r>
            <a:r>
              <a:rPr lang="en-GB" dirty="0" smtClean="0"/>
              <a:t> = 30cm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82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Find the area of these parallelograms:</a:t>
            </a:r>
            <a:endParaRPr lang="en-GB" sz="3200" dirty="0"/>
          </a:p>
        </p:txBody>
      </p:sp>
      <p:sp>
        <p:nvSpPr>
          <p:cNvPr id="4" name="Parallelogram 3"/>
          <p:cNvSpPr/>
          <p:nvPr/>
        </p:nvSpPr>
        <p:spPr>
          <a:xfrm>
            <a:off x="1043608" y="2964751"/>
            <a:ext cx="2903079" cy="187139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arallelogram 4"/>
          <p:cNvSpPr/>
          <p:nvPr/>
        </p:nvSpPr>
        <p:spPr>
          <a:xfrm>
            <a:off x="4559652" y="3332560"/>
            <a:ext cx="3489838" cy="285142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35697" y="2964751"/>
            <a:ext cx="0" cy="187139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632480" y="3405946"/>
            <a:ext cx="0" cy="2778037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56496" y="252647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900418" y="37157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652120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861526" y="456578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83567" y="1412776"/>
            <a:ext cx="2736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base x height</a:t>
            </a:r>
          </a:p>
          <a:p>
            <a:r>
              <a:rPr lang="en-GB" dirty="0" smtClean="0"/>
              <a:t>Area = 6 x 3= 18cm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10544" y="1874441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base x height</a:t>
            </a:r>
          </a:p>
          <a:p>
            <a:r>
              <a:rPr lang="en-GB" dirty="0" smtClean="0"/>
              <a:t>Area = </a:t>
            </a:r>
            <a:r>
              <a:rPr lang="en-GB" dirty="0"/>
              <a:t>9</a:t>
            </a:r>
            <a:r>
              <a:rPr lang="en-GB" dirty="0" smtClean="0"/>
              <a:t> x </a:t>
            </a:r>
            <a:r>
              <a:rPr lang="en-GB" dirty="0"/>
              <a:t>8</a:t>
            </a:r>
            <a:r>
              <a:rPr lang="en-GB" dirty="0" smtClean="0"/>
              <a:t> = 72cm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74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Find the area of these parallelograms. Be careful to pick the right measurements.</a:t>
            </a:r>
            <a:endParaRPr lang="en-GB" sz="3200" dirty="0"/>
          </a:p>
        </p:txBody>
      </p:sp>
      <p:sp>
        <p:nvSpPr>
          <p:cNvPr id="4" name="Parallelogram 3"/>
          <p:cNvSpPr/>
          <p:nvPr/>
        </p:nvSpPr>
        <p:spPr>
          <a:xfrm>
            <a:off x="1762812" y="2964751"/>
            <a:ext cx="2183875" cy="2380247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arallelogram 4"/>
          <p:cNvSpPr/>
          <p:nvPr/>
        </p:nvSpPr>
        <p:spPr>
          <a:xfrm rot="2269184">
            <a:off x="5292812" y="3066745"/>
            <a:ext cx="2538732" cy="228128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347864" y="3063724"/>
            <a:ext cx="0" cy="216547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444208" y="3140968"/>
            <a:ext cx="1152128" cy="151216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15816" y="252647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656065" y="389263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004048" y="504453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6cm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256213" y="48598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83567" y="1412776"/>
            <a:ext cx="2736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base x height</a:t>
            </a:r>
          </a:p>
          <a:p>
            <a:r>
              <a:rPr lang="en-GB" dirty="0" smtClean="0"/>
              <a:t>Area = 6 x </a:t>
            </a:r>
            <a:r>
              <a:rPr lang="en-GB" dirty="0"/>
              <a:t>7</a:t>
            </a:r>
            <a:r>
              <a:rPr lang="en-GB" dirty="0" smtClean="0"/>
              <a:t>= 42cm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10544" y="1874441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base x height</a:t>
            </a:r>
          </a:p>
          <a:p>
            <a:r>
              <a:rPr lang="en-GB" dirty="0" smtClean="0"/>
              <a:t>Area = 7 x </a:t>
            </a:r>
            <a:r>
              <a:rPr lang="en-GB" dirty="0"/>
              <a:t>5</a:t>
            </a:r>
            <a:r>
              <a:rPr lang="en-GB" dirty="0" smtClean="0"/>
              <a:t> = 35cm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371877" y="387917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308285" y="378554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cm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19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Can you find the area of this parallelogram using 2 different sets of measurements?</a:t>
            </a:r>
            <a:endParaRPr lang="en-GB" sz="3200" dirty="0"/>
          </a:p>
        </p:txBody>
      </p:sp>
      <p:sp>
        <p:nvSpPr>
          <p:cNvPr id="4" name="Parallelogram 3"/>
          <p:cNvSpPr/>
          <p:nvPr/>
        </p:nvSpPr>
        <p:spPr>
          <a:xfrm>
            <a:off x="1043608" y="3212976"/>
            <a:ext cx="4320480" cy="201622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723220" y="277591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16cm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352350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8cm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401235" y="370817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6cm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741494" y="377844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12cm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427984" y="3268949"/>
            <a:ext cx="4936" cy="195102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450504" y="3725716"/>
            <a:ext cx="3553544" cy="103749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80112" y="2498920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base x height</a:t>
            </a:r>
          </a:p>
          <a:p>
            <a:r>
              <a:rPr lang="en-GB" dirty="0" smtClean="0"/>
              <a:t>Area = 16 x </a:t>
            </a:r>
            <a:r>
              <a:rPr lang="en-GB" dirty="0"/>
              <a:t>6</a:t>
            </a:r>
            <a:r>
              <a:rPr lang="en-GB" dirty="0" smtClean="0"/>
              <a:t> = 96cm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655206" y="4018513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Area = base x height</a:t>
            </a:r>
          </a:p>
          <a:p>
            <a:r>
              <a:rPr lang="en-GB" dirty="0" smtClean="0"/>
              <a:t>Area = 8 x 12 = 96cm</a:t>
            </a:r>
            <a:r>
              <a:rPr lang="en-GB" baseline="30000" dirty="0" smtClean="0"/>
              <a:t>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68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240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How to find the area of a parallelogram.</vt:lpstr>
      <vt:lpstr>The area of a parallelogram is base x height.</vt:lpstr>
      <vt:lpstr>Here’s why:</vt:lpstr>
      <vt:lpstr>Here’s why:</vt:lpstr>
      <vt:lpstr>The area of a rectangle is length x width. This is the same as base x height in the original parallelogram.</vt:lpstr>
      <vt:lpstr>Find the area of these parallelograms:</vt:lpstr>
      <vt:lpstr>Find the area of these parallelograms:</vt:lpstr>
      <vt:lpstr>Find the area of these parallelograms. Be careful to pick the right measurements.</vt:lpstr>
      <vt:lpstr>Can you find the area of this parallelogram using 2 different sets of measurements?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Gareth Pitchford</cp:lastModifiedBy>
  <cp:revision>21</cp:revision>
  <dcterms:created xsi:type="dcterms:W3CDTF">2014-05-01T14:53:08Z</dcterms:created>
  <dcterms:modified xsi:type="dcterms:W3CDTF">2014-05-09T12:56:57Z</dcterms:modified>
</cp:coreProperties>
</file>