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38A4-7905-4052-9EA4-3CBC22473754}" type="datetimeFigureOut">
              <a:rPr lang="en-GB" smtClean="0"/>
              <a:t>01/03/2013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C76F-27E2-4E5C-AA67-76F0EAB7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36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38A4-7905-4052-9EA4-3CBC22473754}" type="datetimeFigureOut">
              <a:rPr lang="en-GB" smtClean="0"/>
              <a:t>01/03/2013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C76F-27E2-4E5C-AA67-76F0EAB7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77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38A4-7905-4052-9EA4-3CBC22473754}" type="datetimeFigureOut">
              <a:rPr lang="en-GB" smtClean="0"/>
              <a:t>01/03/2013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C76F-27E2-4E5C-AA67-76F0EAB7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921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38A4-7905-4052-9EA4-3CBC22473754}" type="datetimeFigureOut">
              <a:rPr lang="en-GB" smtClean="0"/>
              <a:t>01/03/2013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C76F-27E2-4E5C-AA67-76F0EAB7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48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38A4-7905-4052-9EA4-3CBC22473754}" type="datetimeFigureOut">
              <a:rPr lang="en-GB" smtClean="0"/>
              <a:t>01/03/2013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C76F-27E2-4E5C-AA67-76F0EAB7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503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38A4-7905-4052-9EA4-3CBC22473754}" type="datetimeFigureOut">
              <a:rPr lang="en-GB" smtClean="0"/>
              <a:t>01/03/2013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C76F-27E2-4E5C-AA67-76F0EAB7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41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38A4-7905-4052-9EA4-3CBC22473754}" type="datetimeFigureOut">
              <a:rPr lang="en-GB" smtClean="0"/>
              <a:t>01/03/2013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C76F-27E2-4E5C-AA67-76F0EAB7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14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38A4-7905-4052-9EA4-3CBC22473754}" type="datetimeFigureOut">
              <a:rPr lang="en-GB" smtClean="0"/>
              <a:t>01/03/2013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C76F-27E2-4E5C-AA67-76F0EAB7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67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38A4-7905-4052-9EA4-3CBC22473754}" type="datetimeFigureOut">
              <a:rPr lang="en-GB" smtClean="0"/>
              <a:t>01/03/2013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C76F-27E2-4E5C-AA67-76F0EAB7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86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38A4-7905-4052-9EA4-3CBC22473754}" type="datetimeFigureOut">
              <a:rPr lang="en-GB" smtClean="0"/>
              <a:t>01/03/2013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C76F-27E2-4E5C-AA67-76F0EAB7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21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38A4-7905-4052-9EA4-3CBC22473754}" type="datetimeFigureOut">
              <a:rPr lang="en-GB" smtClean="0"/>
              <a:t>01/03/2013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C76F-27E2-4E5C-AA67-76F0EAB7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968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C38A4-7905-4052-9EA4-3CBC22473754}" type="datetimeFigureOut">
              <a:rPr lang="en-GB" smtClean="0"/>
              <a:t>01/03/2013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BC76F-27E2-4E5C-AA67-76F0EAB70B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53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kudlian.net/products/datasweet/images/barchar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324528" cy="695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38028" y="1130928"/>
            <a:ext cx="42484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Bar Graphs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760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951" y="277587"/>
            <a:ext cx="7272808" cy="645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2422598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Number</a:t>
            </a:r>
          </a:p>
          <a:p>
            <a:r>
              <a:rPr lang="en-GB" dirty="0" smtClean="0"/>
              <a:t>of</a:t>
            </a:r>
          </a:p>
          <a:p>
            <a:r>
              <a:rPr lang="en-GB" dirty="0" smtClean="0"/>
              <a:t>Children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203848" y="192491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 Children Get to School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707904" y="645333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Method used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411760" y="4797152"/>
            <a:ext cx="33987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2915816" y="3717032"/>
            <a:ext cx="111612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15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23928" y="199372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23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10709" y="400506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12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96777" y="303320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17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83558" y="356433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14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70339" y="3873822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11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78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9" grpId="0" build="p"/>
      <p:bldP spid="10" grpId="0" build="p"/>
      <p:bldP spid="11" grpId="0" build="p"/>
      <p:bldP spid="12" grpId="0" build="p"/>
      <p:bldP spid="1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68" y="399380"/>
            <a:ext cx="7924900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7735" y="2564904"/>
            <a:ext cx="13972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Number</a:t>
            </a:r>
          </a:p>
          <a:p>
            <a:r>
              <a:rPr lang="en-GB" dirty="0" smtClean="0"/>
              <a:t>of</a:t>
            </a:r>
          </a:p>
          <a:p>
            <a:r>
              <a:rPr lang="en-GB" dirty="0" smtClean="0"/>
              <a:t>Children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347864" y="188640"/>
            <a:ext cx="2769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How Children Get to School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211960" y="6335394"/>
            <a:ext cx="1440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Method used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435022" y="436510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15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64531" y="450912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14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19872" y="342900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32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1999" y="515719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64088" y="486584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11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72200" y="4883153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12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308304" y="4371525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17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160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  <p:bldP spid="10" grpId="0" build="p"/>
      <p:bldP spid="11" grpId="0" build="p"/>
      <p:bldP spid="12" grpId="0" build="p"/>
      <p:bldP spid="13" grpId="0" build="p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8136904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95338" y="147990"/>
            <a:ext cx="2769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How Children Get to School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4624" y="2984641"/>
            <a:ext cx="1133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Number</a:t>
            </a:r>
          </a:p>
          <a:p>
            <a:r>
              <a:rPr lang="en-GB" dirty="0" smtClean="0"/>
              <a:t>of</a:t>
            </a:r>
          </a:p>
          <a:p>
            <a:r>
              <a:rPr lang="en-GB" dirty="0" smtClean="0"/>
              <a:t>Children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139952" y="6488668"/>
            <a:ext cx="1440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Method used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475656" y="429309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35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46239" y="1340768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80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16662" y="5244618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44208" y="4077072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45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03358" y="2264098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74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36096" y="3153742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68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52320" y="4782953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28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07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9" grpId="0" build="p"/>
      <p:bldP spid="10" grpId="0" build="p"/>
      <p:bldP spid="11" grpId="0" build="p"/>
      <p:bldP spid="12" grpId="0" build="p"/>
      <p:bldP spid="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t1.gstatic.com/images?q=tbn:ANd9GcR_sDmhDDWS_bHAiVzFVSeJCvkNla2ZZURcHPJAQ696nu_Zi0E7Ug:us.123rf.com/400wm/400/400/slena/slena1102/slena110200058/8853060-well-done-rubber-sta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234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t3.gstatic.com/images?q=tbn:ANd9GcSWzvAlQalwefPRGm823ipOxbidt99iIHNit3QZt1DoVxCJrK8N:us.123rf.com/400wm/400/400/argus456/argus4560902/argus456090200410/4385646-newspaper-ad-with-magnifier-and-investigation-on-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920213" y="476672"/>
            <a:ext cx="629691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Now it’s time for our </a:t>
            </a:r>
          </a:p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class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713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59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Class4</dc:creator>
  <cp:lastModifiedBy>Gareth Pitchford</cp:lastModifiedBy>
  <cp:revision>9</cp:revision>
  <dcterms:created xsi:type="dcterms:W3CDTF">2013-02-13T09:27:37Z</dcterms:created>
  <dcterms:modified xsi:type="dcterms:W3CDTF">2013-03-01T10:08:10Z</dcterms:modified>
</cp:coreProperties>
</file>