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57" r:id="rId8"/>
    <p:sldId id="260" r:id="rId9"/>
    <p:sldId id="258" r:id="rId10"/>
    <p:sldId id="259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69FFC-3F65-41B7-8785-0549C3E4896E}" type="datetimeFigureOut">
              <a:rPr lang="en-GB" smtClean="0"/>
              <a:t>28/06/2015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7AB8-7FDF-4546-AFAD-32861611D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25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69FFC-3F65-41B7-8785-0549C3E4896E}" type="datetimeFigureOut">
              <a:rPr lang="en-GB" smtClean="0"/>
              <a:t>28/06/2015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7AB8-7FDF-4546-AFAD-32861611D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85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69FFC-3F65-41B7-8785-0549C3E4896E}" type="datetimeFigureOut">
              <a:rPr lang="en-GB" smtClean="0"/>
              <a:t>28/06/2015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7AB8-7FDF-4546-AFAD-32861611D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44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69FFC-3F65-41B7-8785-0549C3E4896E}" type="datetimeFigureOut">
              <a:rPr lang="en-GB" smtClean="0"/>
              <a:t>28/06/2015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7AB8-7FDF-4546-AFAD-32861611D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043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69FFC-3F65-41B7-8785-0549C3E4896E}" type="datetimeFigureOut">
              <a:rPr lang="en-GB" smtClean="0"/>
              <a:t>28/06/2015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7AB8-7FDF-4546-AFAD-32861611D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49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69FFC-3F65-41B7-8785-0549C3E4896E}" type="datetimeFigureOut">
              <a:rPr lang="en-GB" smtClean="0"/>
              <a:t>28/06/2015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7AB8-7FDF-4546-AFAD-32861611D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6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69FFC-3F65-41B7-8785-0549C3E4896E}" type="datetimeFigureOut">
              <a:rPr lang="en-GB" smtClean="0"/>
              <a:t>28/06/2015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7AB8-7FDF-4546-AFAD-32861611D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230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69FFC-3F65-41B7-8785-0549C3E4896E}" type="datetimeFigureOut">
              <a:rPr lang="en-GB" smtClean="0"/>
              <a:t>28/06/2015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7AB8-7FDF-4546-AFAD-32861611D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9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69FFC-3F65-41B7-8785-0549C3E4896E}" type="datetimeFigureOut">
              <a:rPr lang="en-GB" smtClean="0"/>
              <a:t>28/06/2015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7AB8-7FDF-4546-AFAD-32861611D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97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69FFC-3F65-41B7-8785-0549C3E4896E}" type="datetimeFigureOut">
              <a:rPr lang="en-GB" smtClean="0"/>
              <a:t>28/06/2015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7AB8-7FDF-4546-AFAD-32861611D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07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69FFC-3F65-41B7-8785-0549C3E4896E}" type="datetimeFigureOut">
              <a:rPr lang="en-GB" smtClean="0"/>
              <a:t>28/06/2015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7AB8-7FDF-4546-AFAD-32861611D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5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69FFC-3F65-41B7-8785-0549C3E4896E}" type="datetimeFigureOut">
              <a:rPr lang="en-GB" smtClean="0"/>
              <a:t>28/06/2015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F7AB8-7FDF-4546-AFAD-32861611D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5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64374" y="7029400"/>
            <a:ext cx="8712968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820516" y="3712150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9" name="Straight Connector 48"/>
          <p:cNvCxnSpPr/>
          <p:nvPr/>
        </p:nvCxnSpPr>
        <p:spPr>
          <a:xfrm>
            <a:off x="57001" y="3475658"/>
            <a:ext cx="8712968" cy="1847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-49441" y="6345476"/>
            <a:ext cx="8712968" cy="1847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184719" y="6096990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1266711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2793266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3441338" y="3992488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4586944" y="295711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6419260" y="452655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7532484" y="429795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8286325" y="4177641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" y="1145152"/>
            <a:ext cx="458303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" name="Oval 72"/>
          <p:cNvSpPr/>
          <p:nvPr/>
        </p:nvSpPr>
        <p:spPr>
          <a:xfrm>
            <a:off x="2095969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/>
          <p:cNvSpPr/>
          <p:nvPr/>
        </p:nvSpPr>
        <p:spPr>
          <a:xfrm>
            <a:off x="4125453" y="4221088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5344804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/>
          <p:cNvSpPr/>
          <p:nvPr/>
        </p:nvSpPr>
        <p:spPr>
          <a:xfrm>
            <a:off x="5849143" y="4252020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6200210" y="4023420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/>
          <p:nvPr/>
        </p:nvSpPr>
        <p:spPr>
          <a:xfrm>
            <a:off x="6953011" y="4221088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6953011" y="3700943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81" y="6080295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503" y="6092201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" name="Oval 82"/>
          <p:cNvSpPr/>
          <p:nvPr/>
        </p:nvSpPr>
        <p:spPr>
          <a:xfrm>
            <a:off x="4033644" y="6073176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4701517" y="6114068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/>
          <p:cNvSpPr/>
          <p:nvPr/>
        </p:nvSpPr>
        <p:spPr>
          <a:xfrm>
            <a:off x="5344804" y="6104108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011" y="6104107"/>
            <a:ext cx="62266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287" y="6073176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673" y="6104108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381" y="6061269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1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13" y="295711"/>
            <a:ext cx="4552707" cy="844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</p:pic>
      <p:pic>
        <p:nvPicPr>
          <p:cNvPr id="2061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50" y="1140172"/>
            <a:ext cx="458470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Oval 36"/>
          <p:cNvSpPr/>
          <p:nvPr/>
        </p:nvSpPr>
        <p:spPr>
          <a:xfrm>
            <a:off x="5076278" y="295710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5522857" y="295709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6016655" y="295712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6474738" y="295708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6938199" y="295707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909" y="137206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43" name="TextBox 42"/>
          <p:cNvSpPr txBox="1"/>
          <p:nvPr/>
        </p:nvSpPr>
        <p:spPr>
          <a:xfrm>
            <a:off x="499698" y="138949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44852" y="138949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8882" y="139602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1847343" y="138735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2294281" y="138319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2787194" y="136912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219975" y="136524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74771" y="138735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</a:t>
            </a:r>
            <a:endParaRPr lang="en-GB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4019753" y="133446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10</a:t>
            </a:r>
            <a:endParaRPr lang="en-GB" sz="3600" dirty="0"/>
          </a:p>
        </p:txBody>
      </p:sp>
      <p:sp>
        <p:nvSpPr>
          <p:cNvPr id="53" name="TextBox 52"/>
          <p:cNvSpPr txBox="1"/>
          <p:nvPr/>
        </p:nvSpPr>
        <p:spPr>
          <a:xfrm>
            <a:off x="4503959" y="135242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11</a:t>
            </a:r>
            <a:endParaRPr lang="en-GB" sz="3600" dirty="0"/>
          </a:p>
        </p:txBody>
      </p:sp>
      <p:sp>
        <p:nvSpPr>
          <p:cNvPr id="54" name="TextBox 53"/>
          <p:cNvSpPr txBox="1"/>
          <p:nvPr/>
        </p:nvSpPr>
        <p:spPr>
          <a:xfrm>
            <a:off x="4934176" y="135954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12</a:t>
            </a:r>
            <a:endParaRPr lang="en-GB" sz="3600" dirty="0"/>
          </a:p>
        </p:txBody>
      </p:sp>
      <p:sp>
        <p:nvSpPr>
          <p:cNvPr id="55" name="TextBox 54"/>
          <p:cNvSpPr txBox="1"/>
          <p:nvPr/>
        </p:nvSpPr>
        <p:spPr>
          <a:xfrm>
            <a:off x="5387444" y="135242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13</a:t>
            </a:r>
            <a:endParaRPr lang="en-GB" sz="3600" dirty="0"/>
          </a:p>
        </p:txBody>
      </p:sp>
      <p:sp>
        <p:nvSpPr>
          <p:cNvPr id="56" name="TextBox 55"/>
          <p:cNvSpPr txBox="1"/>
          <p:nvPr/>
        </p:nvSpPr>
        <p:spPr>
          <a:xfrm>
            <a:off x="5840879" y="1359539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14</a:t>
            </a:r>
            <a:endParaRPr lang="en-GB" sz="3600" dirty="0"/>
          </a:p>
        </p:txBody>
      </p:sp>
      <p:sp>
        <p:nvSpPr>
          <p:cNvPr id="57" name="TextBox 56"/>
          <p:cNvSpPr txBox="1"/>
          <p:nvPr/>
        </p:nvSpPr>
        <p:spPr>
          <a:xfrm>
            <a:off x="6294044" y="135242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15</a:t>
            </a:r>
            <a:endParaRPr lang="en-GB" sz="3600" dirty="0"/>
          </a:p>
        </p:txBody>
      </p:sp>
      <p:sp>
        <p:nvSpPr>
          <p:cNvPr id="58" name="TextBox 57"/>
          <p:cNvSpPr txBox="1"/>
          <p:nvPr/>
        </p:nvSpPr>
        <p:spPr>
          <a:xfrm>
            <a:off x="6776273" y="1335946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16</a:t>
            </a:r>
            <a:endParaRPr lang="en-GB" sz="3600" dirty="0"/>
          </a:p>
        </p:txBody>
      </p:sp>
      <p:sp>
        <p:nvSpPr>
          <p:cNvPr id="60" name="TextBox 59"/>
          <p:cNvSpPr txBox="1"/>
          <p:nvPr/>
        </p:nvSpPr>
        <p:spPr>
          <a:xfrm>
            <a:off x="7223515" y="133594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17</a:t>
            </a:r>
            <a:endParaRPr lang="en-GB" sz="3600" dirty="0"/>
          </a:p>
        </p:txBody>
      </p:sp>
      <p:sp>
        <p:nvSpPr>
          <p:cNvPr id="69" name="TextBox 68"/>
          <p:cNvSpPr txBox="1"/>
          <p:nvPr/>
        </p:nvSpPr>
        <p:spPr>
          <a:xfrm>
            <a:off x="7656921" y="134307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18</a:t>
            </a:r>
            <a:endParaRPr lang="en-GB" sz="3600" dirty="0"/>
          </a:p>
        </p:txBody>
      </p:sp>
      <p:sp>
        <p:nvSpPr>
          <p:cNvPr id="70" name="TextBox 69"/>
          <p:cNvSpPr txBox="1"/>
          <p:nvPr/>
        </p:nvSpPr>
        <p:spPr>
          <a:xfrm>
            <a:off x="8152242" y="1369123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19</a:t>
            </a:r>
            <a:endParaRPr lang="en-GB" sz="3600" dirty="0"/>
          </a:p>
        </p:txBody>
      </p:sp>
      <p:sp>
        <p:nvSpPr>
          <p:cNvPr id="80" name="TextBox 79"/>
          <p:cNvSpPr txBox="1"/>
          <p:nvPr/>
        </p:nvSpPr>
        <p:spPr>
          <a:xfrm>
            <a:off x="8639039" y="136912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20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76423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7" y="1626915"/>
            <a:ext cx="871855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6" y="4797152"/>
            <a:ext cx="8718550" cy="188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2" y="188640"/>
            <a:ext cx="9248776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8877"/>
            <a:ext cx="9248776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4210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988840"/>
            <a:ext cx="8950325" cy="189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248776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509120"/>
            <a:ext cx="649037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89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64374" y="7029400"/>
            <a:ext cx="8712968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820516" y="3712150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/>
          <p:cNvCxnSpPr/>
          <p:nvPr/>
        </p:nvCxnSpPr>
        <p:spPr>
          <a:xfrm>
            <a:off x="-49441" y="6345476"/>
            <a:ext cx="8712968" cy="1847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184719" y="6096990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1266711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2793266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3441338" y="3992488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4586944" y="295711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" y="1145152"/>
            <a:ext cx="458303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" name="Oval 72"/>
          <p:cNvSpPr/>
          <p:nvPr/>
        </p:nvSpPr>
        <p:spPr>
          <a:xfrm>
            <a:off x="2095969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6953011" y="3700943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81" y="6080295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503" y="6092201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" name="Oval 82"/>
          <p:cNvSpPr/>
          <p:nvPr/>
        </p:nvSpPr>
        <p:spPr>
          <a:xfrm>
            <a:off x="4033644" y="6073176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4701517" y="6114068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/>
          <p:cNvSpPr/>
          <p:nvPr/>
        </p:nvSpPr>
        <p:spPr>
          <a:xfrm>
            <a:off x="5344804" y="6104108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011" y="6104107"/>
            <a:ext cx="62266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287" y="6073176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673" y="6104108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381" y="6061269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1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13" y="295711"/>
            <a:ext cx="4552707" cy="844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</p:pic>
      <p:pic>
        <p:nvPicPr>
          <p:cNvPr id="2061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50" y="1140172"/>
            <a:ext cx="458470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Oval 36"/>
          <p:cNvSpPr/>
          <p:nvPr/>
        </p:nvSpPr>
        <p:spPr>
          <a:xfrm>
            <a:off x="5076278" y="295710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5522857" y="295709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6016655" y="295712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6474738" y="295708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6938199" y="295707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909" y="137206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43" name="TextBox 42"/>
          <p:cNvSpPr txBox="1"/>
          <p:nvPr/>
        </p:nvSpPr>
        <p:spPr>
          <a:xfrm>
            <a:off x="499698" y="138949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44852" y="138949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8882" y="139602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1847343" y="138735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2294281" y="138319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2787194" y="136912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219975" y="136524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74771" y="138735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</a:t>
            </a:r>
            <a:endParaRPr lang="en-GB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4019753" y="133446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10</a:t>
            </a:r>
            <a:endParaRPr lang="en-GB" sz="3600" dirty="0"/>
          </a:p>
        </p:txBody>
      </p:sp>
      <p:sp>
        <p:nvSpPr>
          <p:cNvPr id="53" name="TextBox 52"/>
          <p:cNvSpPr txBox="1"/>
          <p:nvPr/>
        </p:nvSpPr>
        <p:spPr>
          <a:xfrm>
            <a:off x="4503959" y="135242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11</a:t>
            </a:r>
            <a:endParaRPr lang="en-GB" sz="3600" dirty="0"/>
          </a:p>
        </p:txBody>
      </p:sp>
      <p:sp>
        <p:nvSpPr>
          <p:cNvPr id="54" name="TextBox 53"/>
          <p:cNvSpPr txBox="1"/>
          <p:nvPr/>
        </p:nvSpPr>
        <p:spPr>
          <a:xfrm>
            <a:off x="4934176" y="135954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12</a:t>
            </a:r>
            <a:endParaRPr lang="en-GB" sz="3600" dirty="0"/>
          </a:p>
        </p:txBody>
      </p:sp>
      <p:sp>
        <p:nvSpPr>
          <p:cNvPr id="55" name="TextBox 54"/>
          <p:cNvSpPr txBox="1"/>
          <p:nvPr/>
        </p:nvSpPr>
        <p:spPr>
          <a:xfrm>
            <a:off x="5387444" y="135242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13</a:t>
            </a:r>
            <a:endParaRPr lang="en-GB" sz="3600" dirty="0"/>
          </a:p>
        </p:txBody>
      </p:sp>
      <p:sp>
        <p:nvSpPr>
          <p:cNvPr id="56" name="TextBox 55"/>
          <p:cNvSpPr txBox="1"/>
          <p:nvPr/>
        </p:nvSpPr>
        <p:spPr>
          <a:xfrm>
            <a:off x="5840879" y="1359539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14</a:t>
            </a:r>
            <a:endParaRPr lang="en-GB" sz="3600" dirty="0"/>
          </a:p>
        </p:txBody>
      </p:sp>
      <p:sp>
        <p:nvSpPr>
          <p:cNvPr id="57" name="TextBox 56"/>
          <p:cNvSpPr txBox="1"/>
          <p:nvPr/>
        </p:nvSpPr>
        <p:spPr>
          <a:xfrm>
            <a:off x="6294044" y="135242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15</a:t>
            </a:r>
            <a:endParaRPr lang="en-GB" sz="3600" dirty="0"/>
          </a:p>
        </p:txBody>
      </p:sp>
      <p:sp>
        <p:nvSpPr>
          <p:cNvPr id="58" name="TextBox 57"/>
          <p:cNvSpPr txBox="1"/>
          <p:nvPr/>
        </p:nvSpPr>
        <p:spPr>
          <a:xfrm>
            <a:off x="6776273" y="1335946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16</a:t>
            </a:r>
            <a:endParaRPr lang="en-GB" sz="3600" dirty="0"/>
          </a:p>
        </p:txBody>
      </p:sp>
      <p:sp>
        <p:nvSpPr>
          <p:cNvPr id="60" name="TextBox 59"/>
          <p:cNvSpPr txBox="1"/>
          <p:nvPr/>
        </p:nvSpPr>
        <p:spPr>
          <a:xfrm>
            <a:off x="7223515" y="133594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17</a:t>
            </a:r>
            <a:endParaRPr lang="en-GB" sz="3600" dirty="0"/>
          </a:p>
        </p:txBody>
      </p:sp>
      <p:sp>
        <p:nvSpPr>
          <p:cNvPr id="69" name="TextBox 68"/>
          <p:cNvSpPr txBox="1"/>
          <p:nvPr/>
        </p:nvSpPr>
        <p:spPr>
          <a:xfrm>
            <a:off x="7656921" y="134307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18</a:t>
            </a:r>
            <a:endParaRPr lang="en-GB" sz="3600" dirty="0"/>
          </a:p>
        </p:txBody>
      </p:sp>
      <p:sp>
        <p:nvSpPr>
          <p:cNvPr id="70" name="TextBox 69"/>
          <p:cNvSpPr txBox="1"/>
          <p:nvPr/>
        </p:nvSpPr>
        <p:spPr>
          <a:xfrm>
            <a:off x="8152242" y="1369123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19</a:t>
            </a:r>
            <a:endParaRPr lang="en-GB" sz="3600" dirty="0"/>
          </a:p>
        </p:txBody>
      </p:sp>
      <p:sp>
        <p:nvSpPr>
          <p:cNvPr id="80" name="TextBox 79"/>
          <p:cNvSpPr txBox="1"/>
          <p:nvPr/>
        </p:nvSpPr>
        <p:spPr>
          <a:xfrm>
            <a:off x="8639039" y="136912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20</a:t>
            </a:r>
            <a:endParaRPr lang="en-GB" sz="3600" dirty="0"/>
          </a:p>
        </p:txBody>
      </p:sp>
      <p:sp>
        <p:nvSpPr>
          <p:cNvPr id="71" name="Oval 70"/>
          <p:cNvSpPr/>
          <p:nvPr/>
        </p:nvSpPr>
        <p:spPr>
          <a:xfrm>
            <a:off x="4570102" y="2618981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33" y="3468422"/>
            <a:ext cx="458303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11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955" y="2618981"/>
            <a:ext cx="4552707" cy="844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</p:pic>
      <p:pic>
        <p:nvPicPr>
          <p:cNvPr id="82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808" y="3463442"/>
            <a:ext cx="458470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6" name="Oval 85"/>
          <p:cNvSpPr/>
          <p:nvPr/>
        </p:nvSpPr>
        <p:spPr>
          <a:xfrm>
            <a:off x="5059436" y="2618980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/>
          <p:cNvSpPr/>
          <p:nvPr/>
        </p:nvSpPr>
        <p:spPr>
          <a:xfrm>
            <a:off x="5506015" y="2618979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/>
          <p:cNvSpPr/>
          <p:nvPr/>
        </p:nvSpPr>
        <p:spPr>
          <a:xfrm>
            <a:off x="5999813" y="2618982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/>
          <p:cNvSpPr/>
          <p:nvPr/>
        </p:nvSpPr>
        <p:spPr>
          <a:xfrm>
            <a:off x="6457896" y="2618978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/>
          <p:cNvSpPr/>
          <p:nvPr/>
        </p:nvSpPr>
        <p:spPr>
          <a:xfrm>
            <a:off x="6921357" y="2618977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-12933" y="369533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93" name="TextBox 92"/>
          <p:cNvSpPr txBox="1"/>
          <p:nvPr/>
        </p:nvSpPr>
        <p:spPr>
          <a:xfrm>
            <a:off x="482856" y="371276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28010" y="371276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382040" y="371929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96" name="TextBox 95"/>
          <p:cNvSpPr txBox="1"/>
          <p:nvPr/>
        </p:nvSpPr>
        <p:spPr>
          <a:xfrm>
            <a:off x="1830501" y="371062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97" name="TextBox 96"/>
          <p:cNvSpPr txBox="1"/>
          <p:nvPr/>
        </p:nvSpPr>
        <p:spPr>
          <a:xfrm>
            <a:off x="2277439" y="370646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98" name="TextBox 97"/>
          <p:cNvSpPr txBox="1"/>
          <p:nvPr/>
        </p:nvSpPr>
        <p:spPr>
          <a:xfrm>
            <a:off x="2770352" y="369239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203133" y="368851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3657929" y="371062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</a:t>
            </a:r>
            <a:endParaRPr lang="en-GB" sz="3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4002911" y="365773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10</a:t>
            </a:r>
            <a:endParaRPr lang="en-GB" sz="3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4487117" y="367569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11</a:t>
            </a:r>
            <a:endParaRPr lang="en-GB" sz="36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917334" y="368281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12</a:t>
            </a:r>
            <a:endParaRPr lang="en-GB" sz="3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370602" y="367569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13</a:t>
            </a:r>
            <a:endParaRPr lang="en-GB" sz="3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5824037" y="3682809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14</a:t>
            </a:r>
            <a:endParaRPr lang="en-GB" sz="36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277202" y="367569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15</a:t>
            </a:r>
            <a:endParaRPr lang="en-GB" sz="3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6759431" y="3659216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16</a:t>
            </a:r>
            <a:endParaRPr lang="en-GB" sz="3600" dirty="0"/>
          </a:p>
        </p:txBody>
      </p:sp>
      <p:sp>
        <p:nvSpPr>
          <p:cNvPr id="108" name="TextBox 107"/>
          <p:cNvSpPr txBox="1"/>
          <p:nvPr/>
        </p:nvSpPr>
        <p:spPr>
          <a:xfrm>
            <a:off x="7206673" y="365921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17</a:t>
            </a:r>
            <a:endParaRPr lang="en-GB" sz="3600" dirty="0"/>
          </a:p>
        </p:txBody>
      </p:sp>
      <p:sp>
        <p:nvSpPr>
          <p:cNvPr id="109" name="TextBox 108"/>
          <p:cNvSpPr txBox="1"/>
          <p:nvPr/>
        </p:nvSpPr>
        <p:spPr>
          <a:xfrm>
            <a:off x="7640079" y="366634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18</a:t>
            </a:r>
            <a:endParaRPr lang="en-GB" sz="3600" dirty="0"/>
          </a:p>
        </p:txBody>
      </p:sp>
      <p:sp>
        <p:nvSpPr>
          <p:cNvPr id="110" name="TextBox 109"/>
          <p:cNvSpPr txBox="1"/>
          <p:nvPr/>
        </p:nvSpPr>
        <p:spPr>
          <a:xfrm>
            <a:off x="8135400" y="3692393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19</a:t>
            </a:r>
            <a:endParaRPr lang="en-GB" sz="3600" dirty="0"/>
          </a:p>
        </p:txBody>
      </p:sp>
      <p:sp>
        <p:nvSpPr>
          <p:cNvPr id="111" name="TextBox 110"/>
          <p:cNvSpPr txBox="1"/>
          <p:nvPr/>
        </p:nvSpPr>
        <p:spPr>
          <a:xfrm>
            <a:off x="8622197" y="369239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20</a:t>
            </a:r>
            <a:endParaRPr lang="en-GB" sz="3600" dirty="0"/>
          </a:p>
        </p:txBody>
      </p:sp>
      <p:sp>
        <p:nvSpPr>
          <p:cNvPr id="112" name="Oval 111"/>
          <p:cNvSpPr/>
          <p:nvPr/>
        </p:nvSpPr>
        <p:spPr>
          <a:xfrm>
            <a:off x="7417911" y="2618976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546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64374" y="7029400"/>
            <a:ext cx="8712968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820516" y="3712150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/>
          <p:cNvCxnSpPr/>
          <p:nvPr/>
        </p:nvCxnSpPr>
        <p:spPr>
          <a:xfrm>
            <a:off x="-49441" y="6345476"/>
            <a:ext cx="8712968" cy="1847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184719" y="6096990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1266711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2793266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3441338" y="3992488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4586944" y="295711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" y="1145152"/>
            <a:ext cx="458303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" name="Oval 72"/>
          <p:cNvSpPr/>
          <p:nvPr/>
        </p:nvSpPr>
        <p:spPr>
          <a:xfrm>
            <a:off x="2095969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6953011" y="3700943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81" y="6080295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503" y="6092201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" name="Oval 82"/>
          <p:cNvSpPr/>
          <p:nvPr/>
        </p:nvSpPr>
        <p:spPr>
          <a:xfrm>
            <a:off x="4033644" y="6073176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4701517" y="6114068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/>
          <p:cNvSpPr/>
          <p:nvPr/>
        </p:nvSpPr>
        <p:spPr>
          <a:xfrm>
            <a:off x="5344804" y="6104108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011" y="6104107"/>
            <a:ext cx="62266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287" y="6073176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673" y="6104108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381" y="6061269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1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13" y="295711"/>
            <a:ext cx="4552707" cy="844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</p:pic>
      <p:pic>
        <p:nvPicPr>
          <p:cNvPr id="2061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50" y="1140172"/>
            <a:ext cx="458470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Oval 36"/>
          <p:cNvSpPr/>
          <p:nvPr/>
        </p:nvSpPr>
        <p:spPr>
          <a:xfrm>
            <a:off x="5076278" y="295710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5522857" y="295709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6016655" y="295712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6474738" y="295708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6938199" y="295707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909" y="137206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43" name="TextBox 42"/>
          <p:cNvSpPr txBox="1"/>
          <p:nvPr/>
        </p:nvSpPr>
        <p:spPr>
          <a:xfrm>
            <a:off x="499698" y="138949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44852" y="138949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8882" y="139602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1847343" y="138735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2294281" y="138319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2787194" y="136912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219975" y="136524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74771" y="138735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</a:t>
            </a:r>
            <a:endParaRPr lang="en-GB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4019753" y="133446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10</a:t>
            </a:r>
            <a:endParaRPr lang="en-GB" sz="3600" dirty="0"/>
          </a:p>
        </p:txBody>
      </p:sp>
      <p:sp>
        <p:nvSpPr>
          <p:cNvPr id="53" name="TextBox 52"/>
          <p:cNvSpPr txBox="1"/>
          <p:nvPr/>
        </p:nvSpPr>
        <p:spPr>
          <a:xfrm>
            <a:off x="4503959" y="135242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11</a:t>
            </a:r>
            <a:endParaRPr lang="en-GB" sz="3600" dirty="0"/>
          </a:p>
        </p:txBody>
      </p:sp>
      <p:sp>
        <p:nvSpPr>
          <p:cNvPr id="54" name="TextBox 53"/>
          <p:cNvSpPr txBox="1"/>
          <p:nvPr/>
        </p:nvSpPr>
        <p:spPr>
          <a:xfrm>
            <a:off x="4934176" y="135954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12</a:t>
            </a:r>
            <a:endParaRPr lang="en-GB" sz="3600" dirty="0"/>
          </a:p>
        </p:txBody>
      </p:sp>
      <p:sp>
        <p:nvSpPr>
          <p:cNvPr id="55" name="TextBox 54"/>
          <p:cNvSpPr txBox="1"/>
          <p:nvPr/>
        </p:nvSpPr>
        <p:spPr>
          <a:xfrm>
            <a:off x="5387444" y="135242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13</a:t>
            </a:r>
            <a:endParaRPr lang="en-GB" sz="3600" dirty="0"/>
          </a:p>
        </p:txBody>
      </p:sp>
      <p:sp>
        <p:nvSpPr>
          <p:cNvPr id="56" name="TextBox 55"/>
          <p:cNvSpPr txBox="1"/>
          <p:nvPr/>
        </p:nvSpPr>
        <p:spPr>
          <a:xfrm>
            <a:off x="5840879" y="1359539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14</a:t>
            </a:r>
            <a:endParaRPr lang="en-GB" sz="3600" dirty="0"/>
          </a:p>
        </p:txBody>
      </p:sp>
      <p:sp>
        <p:nvSpPr>
          <p:cNvPr id="57" name="TextBox 56"/>
          <p:cNvSpPr txBox="1"/>
          <p:nvPr/>
        </p:nvSpPr>
        <p:spPr>
          <a:xfrm>
            <a:off x="6294044" y="135242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15</a:t>
            </a:r>
            <a:endParaRPr lang="en-GB" sz="3600" dirty="0"/>
          </a:p>
        </p:txBody>
      </p:sp>
      <p:sp>
        <p:nvSpPr>
          <p:cNvPr id="58" name="TextBox 57"/>
          <p:cNvSpPr txBox="1"/>
          <p:nvPr/>
        </p:nvSpPr>
        <p:spPr>
          <a:xfrm>
            <a:off x="6776273" y="1335946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16</a:t>
            </a:r>
            <a:endParaRPr lang="en-GB" sz="3600" dirty="0"/>
          </a:p>
        </p:txBody>
      </p:sp>
      <p:sp>
        <p:nvSpPr>
          <p:cNvPr id="60" name="TextBox 59"/>
          <p:cNvSpPr txBox="1"/>
          <p:nvPr/>
        </p:nvSpPr>
        <p:spPr>
          <a:xfrm>
            <a:off x="7223515" y="133594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17</a:t>
            </a:r>
            <a:endParaRPr lang="en-GB" sz="3600" dirty="0"/>
          </a:p>
        </p:txBody>
      </p:sp>
      <p:sp>
        <p:nvSpPr>
          <p:cNvPr id="69" name="TextBox 68"/>
          <p:cNvSpPr txBox="1"/>
          <p:nvPr/>
        </p:nvSpPr>
        <p:spPr>
          <a:xfrm>
            <a:off x="7656921" y="134307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18</a:t>
            </a:r>
            <a:endParaRPr lang="en-GB" sz="3600" dirty="0"/>
          </a:p>
        </p:txBody>
      </p:sp>
      <p:sp>
        <p:nvSpPr>
          <p:cNvPr id="70" name="TextBox 69"/>
          <p:cNvSpPr txBox="1"/>
          <p:nvPr/>
        </p:nvSpPr>
        <p:spPr>
          <a:xfrm>
            <a:off x="8152242" y="1369123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19</a:t>
            </a:r>
            <a:endParaRPr lang="en-GB" sz="3600" dirty="0"/>
          </a:p>
        </p:txBody>
      </p:sp>
      <p:sp>
        <p:nvSpPr>
          <p:cNvPr id="80" name="TextBox 79"/>
          <p:cNvSpPr txBox="1"/>
          <p:nvPr/>
        </p:nvSpPr>
        <p:spPr>
          <a:xfrm>
            <a:off x="8639039" y="136912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20</a:t>
            </a:r>
            <a:endParaRPr lang="en-GB" sz="3600" dirty="0"/>
          </a:p>
        </p:txBody>
      </p:sp>
      <p:sp>
        <p:nvSpPr>
          <p:cNvPr id="71" name="Oval 70"/>
          <p:cNvSpPr/>
          <p:nvPr/>
        </p:nvSpPr>
        <p:spPr>
          <a:xfrm>
            <a:off x="4570102" y="2618981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33" y="3468422"/>
            <a:ext cx="458303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11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955" y="2618981"/>
            <a:ext cx="4552707" cy="844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</p:pic>
      <p:pic>
        <p:nvPicPr>
          <p:cNvPr id="82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808" y="3463442"/>
            <a:ext cx="458470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6" name="Oval 85"/>
          <p:cNvSpPr/>
          <p:nvPr/>
        </p:nvSpPr>
        <p:spPr>
          <a:xfrm>
            <a:off x="5059436" y="2618980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/>
          <p:cNvSpPr/>
          <p:nvPr/>
        </p:nvSpPr>
        <p:spPr>
          <a:xfrm>
            <a:off x="5506015" y="2618979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/>
          <p:cNvSpPr/>
          <p:nvPr/>
        </p:nvSpPr>
        <p:spPr>
          <a:xfrm>
            <a:off x="5999813" y="2618982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/>
          <p:cNvSpPr/>
          <p:nvPr/>
        </p:nvSpPr>
        <p:spPr>
          <a:xfrm>
            <a:off x="6457896" y="2618978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/>
          <p:cNvSpPr/>
          <p:nvPr/>
        </p:nvSpPr>
        <p:spPr>
          <a:xfrm>
            <a:off x="6921357" y="2618977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-12933" y="369533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93" name="TextBox 92"/>
          <p:cNvSpPr txBox="1"/>
          <p:nvPr/>
        </p:nvSpPr>
        <p:spPr>
          <a:xfrm>
            <a:off x="482856" y="371276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28010" y="371276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382040" y="371929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96" name="TextBox 95"/>
          <p:cNvSpPr txBox="1"/>
          <p:nvPr/>
        </p:nvSpPr>
        <p:spPr>
          <a:xfrm>
            <a:off x="1830501" y="371062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97" name="TextBox 96"/>
          <p:cNvSpPr txBox="1"/>
          <p:nvPr/>
        </p:nvSpPr>
        <p:spPr>
          <a:xfrm>
            <a:off x="2277439" y="370646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98" name="TextBox 97"/>
          <p:cNvSpPr txBox="1"/>
          <p:nvPr/>
        </p:nvSpPr>
        <p:spPr>
          <a:xfrm>
            <a:off x="2770352" y="369239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203133" y="368851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3657929" y="371062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</a:t>
            </a:r>
            <a:endParaRPr lang="en-GB" sz="3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4002911" y="365773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10</a:t>
            </a:r>
            <a:endParaRPr lang="en-GB" sz="3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4487117" y="367569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11</a:t>
            </a:r>
            <a:endParaRPr lang="en-GB" sz="36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917334" y="368281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12</a:t>
            </a:r>
            <a:endParaRPr lang="en-GB" sz="3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370602" y="367569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13</a:t>
            </a:r>
            <a:endParaRPr lang="en-GB" sz="3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5824037" y="3682809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14</a:t>
            </a:r>
            <a:endParaRPr lang="en-GB" sz="36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277202" y="367569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15</a:t>
            </a:r>
            <a:endParaRPr lang="en-GB" sz="3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6759431" y="3659216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16</a:t>
            </a:r>
            <a:endParaRPr lang="en-GB" sz="3600" dirty="0"/>
          </a:p>
        </p:txBody>
      </p:sp>
      <p:sp>
        <p:nvSpPr>
          <p:cNvPr id="108" name="TextBox 107"/>
          <p:cNvSpPr txBox="1"/>
          <p:nvPr/>
        </p:nvSpPr>
        <p:spPr>
          <a:xfrm>
            <a:off x="7206673" y="365921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17</a:t>
            </a:r>
            <a:endParaRPr lang="en-GB" sz="3600" dirty="0"/>
          </a:p>
        </p:txBody>
      </p:sp>
      <p:sp>
        <p:nvSpPr>
          <p:cNvPr id="109" name="TextBox 108"/>
          <p:cNvSpPr txBox="1"/>
          <p:nvPr/>
        </p:nvSpPr>
        <p:spPr>
          <a:xfrm>
            <a:off x="7640079" y="366634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18</a:t>
            </a:r>
            <a:endParaRPr lang="en-GB" sz="3600" dirty="0"/>
          </a:p>
        </p:txBody>
      </p:sp>
      <p:sp>
        <p:nvSpPr>
          <p:cNvPr id="110" name="TextBox 109"/>
          <p:cNvSpPr txBox="1"/>
          <p:nvPr/>
        </p:nvSpPr>
        <p:spPr>
          <a:xfrm>
            <a:off x="8135400" y="3692393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19</a:t>
            </a:r>
            <a:endParaRPr lang="en-GB" sz="3600" dirty="0"/>
          </a:p>
        </p:txBody>
      </p:sp>
      <p:sp>
        <p:nvSpPr>
          <p:cNvPr id="111" name="TextBox 110"/>
          <p:cNvSpPr txBox="1"/>
          <p:nvPr/>
        </p:nvSpPr>
        <p:spPr>
          <a:xfrm>
            <a:off x="8622197" y="369239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20</a:t>
            </a:r>
            <a:endParaRPr lang="en-GB" sz="3600" dirty="0"/>
          </a:p>
        </p:txBody>
      </p:sp>
      <p:sp>
        <p:nvSpPr>
          <p:cNvPr id="112" name="Oval 111"/>
          <p:cNvSpPr/>
          <p:nvPr/>
        </p:nvSpPr>
        <p:spPr>
          <a:xfrm>
            <a:off x="7417911" y="2618976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/>
          <p:cNvSpPr/>
          <p:nvPr/>
        </p:nvSpPr>
        <p:spPr>
          <a:xfrm>
            <a:off x="7401465" y="300691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/>
          <p:cNvSpPr/>
          <p:nvPr/>
        </p:nvSpPr>
        <p:spPr>
          <a:xfrm>
            <a:off x="7831865" y="309791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/>
          <p:cNvSpPr/>
          <p:nvPr/>
        </p:nvSpPr>
        <p:spPr>
          <a:xfrm>
            <a:off x="7848707" y="2644080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/>
          <p:cNvSpPr/>
          <p:nvPr/>
        </p:nvSpPr>
        <p:spPr>
          <a:xfrm>
            <a:off x="8219364" y="2618975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939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64374" y="7029400"/>
            <a:ext cx="8712968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820516" y="3712150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/>
          <p:cNvCxnSpPr/>
          <p:nvPr/>
        </p:nvCxnSpPr>
        <p:spPr>
          <a:xfrm>
            <a:off x="-49441" y="6345476"/>
            <a:ext cx="8712968" cy="1847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184719" y="6096990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1266711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2793266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3441338" y="3992488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4586944" y="295711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" y="1145152"/>
            <a:ext cx="458303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" name="Oval 72"/>
          <p:cNvSpPr/>
          <p:nvPr/>
        </p:nvSpPr>
        <p:spPr>
          <a:xfrm>
            <a:off x="2095969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6953011" y="3700943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81" y="6080295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503" y="6092201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" name="Oval 82"/>
          <p:cNvSpPr/>
          <p:nvPr/>
        </p:nvSpPr>
        <p:spPr>
          <a:xfrm>
            <a:off x="4033644" y="6073176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4701517" y="6114068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/>
          <p:cNvSpPr/>
          <p:nvPr/>
        </p:nvSpPr>
        <p:spPr>
          <a:xfrm>
            <a:off x="5344804" y="6104108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011" y="6104107"/>
            <a:ext cx="62266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287" y="6073176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673" y="6104108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381" y="6061269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1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13" y="295711"/>
            <a:ext cx="4552707" cy="844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</p:pic>
      <p:pic>
        <p:nvPicPr>
          <p:cNvPr id="2061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50" y="1140172"/>
            <a:ext cx="458470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Oval 36"/>
          <p:cNvSpPr/>
          <p:nvPr/>
        </p:nvSpPr>
        <p:spPr>
          <a:xfrm>
            <a:off x="5076278" y="295710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5522857" y="295709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6016655" y="295712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6474738" y="295708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909" y="137206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43" name="TextBox 42"/>
          <p:cNvSpPr txBox="1"/>
          <p:nvPr/>
        </p:nvSpPr>
        <p:spPr>
          <a:xfrm>
            <a:off x="499698" y="138949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44852" y="138949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8882" y="139602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1847343" y="138735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2294281" y="138319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2787194" y="136912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219975" y="136524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74771" y="138735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</a:t>
            </a:r>
            <a:endParaRPr lang="en-GB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4019753" y="133446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10</a:t>
            </a:r>
            <a:endParaRPr lang="en-GB" sz="3600" dirty="0"/>
          </a:p>
        </p:txBody>
      </p:sp>
      <p:sp>
        <p:nvSpPr>
          <p:cNvPr id="53" name="TextBox 52"/>
          <p:cNvSpPr txBox="1"/>
          <p:nvPr/>
        </p:nvSpPr>
        <p:spPr>
          <a:xfrm>
            <a:off x="4503959" y="135242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11</a:t>
            </a:r>
            <a:endParaRPr lang="en-GB" sz="3600" dirty="0"/>
          </a:p>
        </p:txBody>
      </p:sp>
      <p:sp>
        <p:nvSpPr>
          <p:cNvPr id="54" name="TextBox 53"/>
          <p:cNvSpPr txBox="1"/>
          <p:nvPr/>
        </p:nvSpPr>
        <p:spPr>
          <a:xfrm>
            <a:off x="4934176" y="135954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12</a:t>
            </a:r>
            <a:endParaRPr lang="en-GB" sz="3600" dirty="0"/>
          </a:p>
        </p:txBody>
      </p:sp>
      <p:sp>
        <p:nvSpPr>
          <p:cNvPr id="55" name="TextBox 54"/>
          <p:cNvSpPr txBox="1"/>
          <p:nvPr/>
        </p:nvSpPr>
        <p:spPr>
          <a:xfrm>
            <a:off x="5387444" y="135242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13</a:t>
            </a:r>
            <a:endParaRPr lang="en-GB" sz="3600" dirty="0"/>
          </a:p>
        </p:txBody>
      </p:sp>
      <p:sp>
        <p:nvSpPr>
          <p:cNvPr id="56" name="TextBox 55"/>
          <p:cNvSpPr txBox="1"/>
          <p:nvPr/>
        </p:nvSpPr>
        <p:spPr>
          <a:xfrm>
            <a:off x="5840879" y="1359539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14</a:t>
            </a:r>
            <a:endParaRPr lang="en-GB" sz="3600" dirty="0"/>
          </a:p>
        </p:txBody>
      </p:sp>
      <p:sp>
        <p:nvSpPr>
          <p:cNvPr id="57" name="TextBox 56"/>
          <p:cNvSpPr txBox="1"/>
          <p:nvPr/>
        </p:nvSpPr>
        <p:spPr>
          <a:xfrm>
            <a:off x="6294044" y="135242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15</a:t>
            </a:r>
            <a:endParaRPr lang="en-GB" sz="3600" dirty="0"/>
          </a:p>
        </p:txBody>
      </p:sp>
      <p:sp>
        <p:nvSpPr>
          <p:cNvPr id="58" name="TextBox 57"/>
          <p:cNvSpPr txBox="1"/>
          <p:nvPr/>
        </p:nvSpPr>
        <p:spPr>
          <a:xfrm>
            <a:off x="6776273" y="1335946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16</a:t>
            </a:r>
            <a:endParaRPr lang="en-GB" sz="3600" dirty="0"/>
          </a:p>
        </p:txBody>
      </p:sp>
      <p:sp>
        <p:nvSpPr>
          <p:cNvPr id="60" name="TextBox 59"/>
          <p:cNvSpPr txBox="1"/>
          <p:nvPr/>
        </p:nvSpPr>
        <p:spPr>
          <a:xfrm>
            <a:off x="7223515" y="133594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17</a:t>
            </a:r>
            <a:endParaRPr lang="en-GB" sz="3600" dirty="0"/>
          </a:p>
        </p:txBody>
      </p:sp>
      <p:sp>
        <p:nvSpPr>
          <p:cNvPr id="69" name="TextBox 68"/>
          <p:cNvSpPr txBox="1"/>
          <p:nvPr/>
        </p:nvSpPr>
        <p:spPr>
          <a:xfrm>
            <a:off x="7656921" y="134307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18</a:t>
            </a:r>
            <a:endParaRPr lang="en-GB" sz="3600" dirty="0"/>
          </a:p>
        </p:txBody>
      </p:sp>
      <p:sp>
        <p:nvSpPr>
          <p:cNvPr id="70" name="TextBox 69"/>
          <p:cNvSpPr txBox="1"/>
          <p:nvPr/>
        </p:nvSpPr>
        <p:spPr>
          <a:xfrm>
            <a:off x="8152242" y="1369123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19</a:t>
            </a:r>
            <a:endParaRPr lang="en-GB" sz="3600" dirty="0"/>
          </a:p>
        </p:txBody>
      </p:sp>
      <p:sp>
        <p:nvSpPr>
          <p:cNvPr id="80" name="TextBox 79"/>
          <p:cNvSpPr txBox="1"/>
          <p:nvPr/>
        </p:nvSpPr>
        <p:spPr>
          <a:xfrm>
            <a:off x="8639039" y="136912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20</a:t>
            </a:r>
            <a:endParaRPr lang="en-GB" sz="3600" dirty="0"/>
          </a:p>
        </p:txBody>
      </p:sp>
      <p:pic>
        <p:nvPicPr>
          <p:cNvPr id="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33" y="3468422"/>
            <a:ext cx="458303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11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955" y="2618981"/>
            <a:ext cx="4552707" cy="844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</p:pic>
      <p:pic>
        <p:nvPicPr>
          <p:cNvPr id="82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808" y="3463442"/>
            <a:ext cx="458470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" name="TextBox 91"/>
          <p:cNvSpPr txBox="1"/>
          <p:nvPr/>
        </p:nvSpPr>
        <p:spPr>
          <a:xfrm>
            <a:off x="-12933" y="369533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93" name="TextBox 92"/>
          <p:cNvSpPr txBox="1"/>
          <p:nvPr/>
        </p:nvSpPr>
        <p:spPr>
          <a:xfrm>
            <a:off x="482856" y="371276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28010" y="371276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382040" y="371929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96" name="TextBox 95"/>
          <p:cNvSpPr txBox="1"/>
          <p:nvPr/>
        </p:nvSpPr>
        <p:spPr>
          <a:xfrm>
            <a:off x="1830501" y="371062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97" name="TextBox 96"/>
          <p:cNvSpPr txBox="1"/>
          <p:nvPr/>
        </p:nvSpPr>
        <p:spPr>
          <a:xfrm>
            <a:off x="2277439" y="370646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98" name="TextBox 97"/>
          <p:cNvSpPr txBox="1"/>
          <p:nvPr/>
        </p:nvSpPr>
        <p:spPr>
          <a:xfrm>
            <a:off x="2770352" y="369239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203133" y="368851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3657929" y="371062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</a:t>
            </a:r>
            <a:endParaRPr lang="en-GB" sz="3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4002911" y="365773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10</a:t>
            </a:r>
            <a:endParaRPr lang="en-GB" sz="3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4487117" y="367569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11</a:t>
            </a:r>
            <a:endParaRPr lang="en-GB" sz="36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917334" y="368281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12</a:t>
            </a:r>
            <a:endParaRPr lang="en-GB" sz="3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370602" y="367569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13</a:t>
            </a:r>
            <a:endParaRPr lang="en-GB" sz="3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5824037" y="3682809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14</a:t>
            </a:r>
            <a:endParaRPr lang="en-GB" sz="36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277202" y="367569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15</a:t>
            </a:r>
            <a:endParaRPr lang="en-GB" sz="3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6759431" y="3659216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16</a:t>
            </a:r>
            <a:endParaRPr lang="en-GB" sz="3600" dirty="0"/>
          </a:p>
        </p:txBody>
      </p:sp>
      <p:sp>
        <p:nvSpPr>
          <p:cNvPr id="108" name="TextBox 107"/>
          <p:cNvSpPr txBox="1"/>
          <p:nvPr/>
        </p:nvSpPr>
        <p:spPr>
          <a:xfrm>
            <a:off x="7206673" y="365921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17</a:t>
            </a:r>
            <a:endParaRPr lang="en-GB" sz="3600" dirty="0"/>
          </a:p>
        </p:txBody>
      </p:sp>
      <p:sp>
        <p:nvSpPr>
          <p:cNvPr id="109" name="TextBox 108"/>
          <p:cNvSpPr txBox="1"/>
          <p:nvPr/>
        </p:nvSpPr>
        <p:spPr>
          <a:xfrm>
            <a:off x="7640079" y="366634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18</a:t>
            </a:r>
            <a:endParaRPr lang="en-GB" sz="3600" dirty="0"/>
          </a:p>
        </p:txBody>
      </p:sp>
      <p:sp>
        <p:nvSpPr>
          <p:cNvPr id="110" name="TextBox 109"/>
          <p:cNvSpPr txBox="1"/>
          <p:nvPr/>
        </p:nvSpPr>
        <p:spPr>
          <a:xfrm>
            <a:off x="8135400" y="3692393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19</a:t>
            </a:r>
            <a:endParaRPr lang="en-GB" sz="3600" dirty="0"/>
          </a:p>
        </p:txBody>
      </p:sp>
      <p:sp>
        <p:nvSpPr>
          <p:cNvPr id="111" name="TextBox 110"/>
          <p:cNvSpPr txBox="1"/>
          <p:nvPr/>
        </p:nvSpPr>
        <p:spPr>
          <a:xfrm>
            <a:off x="8622197" y="369239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20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89048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64374" y="7029400"/>
            <a:ext cx="8712968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820516" y="3712150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/>
          <p:cNvCxnSpPr/>
          <p:nvPr/>
        </p:nvCxnSpPr>
        <p:spPr>
          <a:xfrm>
            <a:off x="-49441" y="6345476"/>
            <a:ext cx="8712968" cy="1847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184719" y="6096990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1266711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2793266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3441338" y="3992488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4586944" y="295711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" y="1145152"/>
            <a:ext cx="458303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" name="Oval 72"/>
          <p:cNvSpPr/>
          <p:nvPr/>
        </p:nvSpPr>
        <p:spPr>
          <a:xfrm>
            <a:off x="2095969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6953011" y="3700943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81" y="6080295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503" y="6092201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" name="Oval 82"/>
          <p:cNvSpPr/>
          <p:nvPr/>
        </p:nvSpPr>
        <p:spPr>
          <a:xfrm>
            <a:off x="4033644" y="6073176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4701517" y="6114068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/>
          <p:cNvSpPr/>
          <p:nvPr/>
        </p:nvSpPr>
        <p:spPr>
          <a:xfrm>
            <a:off x="5344804" y="6104108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011" y="6104107"/>
            <a:ext cx="62266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287" y="6073176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673" y="6104108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381" y="6061269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1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13" y="295711"/>
            <a:ext cx="4552707" cy="844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</p:pic>
      <p:pic>
        <p:nvPicPr>
          <p:cNvPr id="2061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50" y="1140172"/>
            <a:ext cx="458470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Oval 36"/>
          <p:cNvSpPr/>
          <p:nvPr/>
        </p:nvSpPr>
        <p:spPr>
          <a:xfrm>
            <a:off x="5076278" y="295710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5522857" y="295709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6016655" y="295712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909" y="137206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43" name="TextBox 42"/>
          <p:cNvSpPr txBox="1"/>
          <p:nvPr/>
        </p:nvSpPr>
        <p:spPr>
          <a:xfrm>
            <a:off x="499698" y="138949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44852" y="138949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8882" y="139602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1847343" y="138735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2294281" y="138319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2787194" y="136912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219975" y="136524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74771" y="138735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</a:t>
            </a:r>
            <a:endParaRPr lang="en-GB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4019753" y="133446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10</a:t>
            </a:r>
            <a:endParaRPr lang="en-GB" sz="3600" dirty="0"/>
          </a:p>
        </p:txBody>
      </p:sp>
      <p:sp>
        <p:nvSpPr>
          <p:cNvPr id="53" name="TextBox 52"/>
          <p:cNvSpPr txBox="1"/>
          <p:nvPr/>
        </p:nvSpPr>
        <p:spPr>
          <a:xfrm>
            <a:off x="4503959" y="135242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11</a:t>
            </a:r>
            <a:endParaRPr lang="en-GB" sz="3600" dirty="0"/>
          </a:p>
        </p:txBody>
      </p:sp>
      <p:sp>
        <p:nvSpPr>
          <p:cNvPr id="54" name="TextBox 53"/>
          <p:cNvSpPr txBox="1"/>
          <p:nvPr/>
        </p:nvSpPr>
        <p:spPr>
          <a:xfrm>
            <a:off x="4934176" y="135954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12</a:t>
            </a:r>
            <a:endParaRPr lang="en-GB" sz="3600" dirty="0"/>
          </a:p>
        </p:txBody>
      </p:sp>
      <p:sp>
        <p:nvSpPr>
          <p:cNvPr id="55" name="TextBox 54"/>
          <p:cNvSpPr txBox="1"/>
          <p:nvPr/>
        </p:nvSpPr>
        <p:spPr>
          <a:xfrm>
            <a:off x="5387444" y="135242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13</a:t>
            </a:r>
            <a:endParaRPr lang="en-GB" sz="3600" dirty="0"/>
          </a:p>
        </p:txBody>
      </p:sp>
      <p:sp>
        <p:nvSpPr>
          <p:cNvPr id="56" name="TextBox 55"/>
          <p:cNvSpPr txBox="1"/>
          <p:nvPr/>
        </p:nvSpPr>
        <p:spPr>
          <a:xfrm>
            <a:off x="5840879" y="1359539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14</a:t>
            </a:r>
            <a:endParaRPr lang="en-GB" sz="3600" dirty="0"/>
          </a:p>
        </p:txBody>
      </p:sp>
      <p:sp>
        <p:nvSpPr>
          <p:cNvPr id="57" name="TextBox 56"/>
          <p:cNvSpPr txBox="1"/>
          <p:nvPr/>
        </p:nvSpPr>
        <p:spPr>
          <a:xfrm>
            <a:off x="6294044" y="135242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15</a:t>
            </a:r>
            <a:endParaRPr lang="en-GB" sz="3600" dirty="0"/>
          </a:p>
        </p:txBody>
      </p:sp>
      <p:sp>
        <p:nvSpPr>
          <p:cNvPr id="58" name="TextBox 57"/>
          <p:cNvSpPr txBox="1"/>
          <p:nvPr/>
        </p:nvSpPr>
        <p:spPr>
          <a:xfrm>
            <a:off x="6776273" y="1335946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16</a:t>
            </a:r>
            <a:endParaRPr lang="en-GB" sz="3600" dirty="0"/>
          </a:p>
        </p:txBody>
      </p:sp>
      <p:sp>
        <p:nvSpPr>
          <p:cNvPr id="60" name="TextBox 59"/>
          <p:cNvSpPr txBox="1"/>
          <p:nvPr/>
        </p:nvSpPr>
        <p:spPr>
          <a:xfrm>
            <a:off x="7223515" y="133594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17</a:t>
            </a:r>
            <a:endParaRPr lang="en-GB" sz="3600" dirty="0"/>
          </a:p>
        </p:txBody>
      </p:sp>
      <p:sp>
        <p:nvSpPr>
          <p:cNvPr id="69" name="TextBox 68"/>
          <p:cNvSpPr txBox="1"/>
          <p:nvPr/>
        </p:nvSpPr>
        <p:spPr>
          <a:xfrm>
            <a:off x="7656921" y="134307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18</a:t>
            </a:r>
            <a:endParaRPr lang="en-GB" sz="3600" dirty="0"/>
          </a:p>
        </p:txBody>
      </p:sp>
      <p:sp>
        <p:nvSpPr>
          <p:cNvPr id="70" name="TextBox 69"/>
          <p:cNvSpPr txBox="1"/>
          <p:nvPr/>
        </p:nvSpPr>
        <p:spPr>
          <a:xfrm>
            <a:off x="8152242" y="1369123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19</a:t>
            </a:r>
            <a:endParaRPr lang="en-GB" sz="3600" dirty="0"/>
          </a:p>
        </p:txBody>
      </p:sp>
      <p:sp>
        <p:nvSpPr>
          <p:cNvPr id="80" name="TextBox 79"/>
          <p:cNvSpPr txBox="1"/>
          <p:nvPr/>
        </p:nvSpPr>
        <p:spPr>
          <a:xfrm>
            <a:off x="8639039" y="136912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20</a:t>
            </a:r>
            <a:endParaRPr lang="en-GB" sz="3600" dirty="0"/>
          </a:p>
        </p:txBody>
      </p:sp>
      <p:sp>
        <p:nvSpPr>
          <p:cNvPr id="71" name="Oval 70"/>
          <p:cNvSpPr/>
          <p:nvPr/>
        </p:nvSpPr>
        <p:spPr>
          <a:xfrm>
            <a:off x="4570102" y="2618981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33" y="3468422"/>
            <a:ext cx="458303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11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955" y="2618981"/>
            <a:ext cx="4552707" cy="844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</p:pic>
      <p:pic>
        <p:nvPicPr>
          <p:cNvPr id="82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808" y="3463442"/>
            <a:ext cx="458470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6" name="Oval 85"/>
          <p:cNvSpPr/>
          <p:nvPr/>
        </p:nvSpPr>
        <p:spPr>
          <a:xfrm>
            <a:off x="5059436" y="2618980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/>
          <p:cNvSpPr/>
          <p:nvPr/>
        </p:nvSpPr>
        <p:spPr>
          <a:xfrm>
            <a:off x="5506015" y="2618979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-12933" y="369533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93" name="TextBox 92"/>
          <p:cNvSpPr txBox="1"/>
          <p:nvPr/>
        </p:nvSpPr>
        <p:spPr>
          <a:xfrm>
            <a:off x="482856" y="371276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28010" y="371276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382040" y="371929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96" name="TextBox 95"/>
          <p:cNvSpPr txBox="1"/>
          <p:nvPr/>
        </p:nvSpPr>
        <p:spPr>
          <a:xfrm>
            <a:off x="1830501" y="371062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97" name="TextBox 96"/>
          <p:cNvSpPr txBox="1"/>
          <p:nvPr/>
        </p:nvSpPr>
        <p:spPr>
          <a:xfrm>
            <a:off x="2277439" y="370646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98" name="TextBox 97"/>
          <p:cNvSpPr txBox="1"/>
          <p:nvPr/>
        </p:nvSpPr>
        <p:spPr>
          <a:xfrm>
            <a:off x="2770352" y="369239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203133" y="368851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3657929" y="371062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</a:t>
            </a:r>
            <a:endParaRPr lang="en-GB" sz="3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4002911" y="365773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10</a:t>
            </a:r>
            <a:endParaRPr lang="en-GB" sz="3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4487117" y="367569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11</a:t>
            </a:r>
            <a:endParaRPr lang="en-GB" sz="36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917334" y="368281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12</a:t>
            </a:r>
            <a:endParaRPr lang="en-GB" sz="3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370602" y="367569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13</a:t>
            </a:r>
            <a:endParaRPr lang="en-GB" sz="3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5824037" y="3682809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14</a:t>
            </a:r>
            <a:endParaRPr lang="en-GB" sz="36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277202" y="367569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15</a:t>
            </a:r>
            <a:endParaRPr lang="en-GB" sz="3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6759431" y="3659216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16</a:t>
            </a:r>
            <a:endParaRPr lang="en-GB" sz="3600" dirty="0"/>
          </a:p>
        </p:txBody>
      </p:sp>
      <p:sp>
        <p:nvSpPr>
          <p:cNvPr id="108" name="TextBox 107"/>
          <p:cNvSpPr txBox="1"/>
          <p:nvPr/>
        </p:nvSpPr>
        <p:spPr>
          <a:xfrm>
            <a:off x="7206673" y="365921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17</a:t>
            </a:r>
            <a:endParaRPr lang="en-GB" sz="3600" dirty="0"/>
          </a:p>
        </p:txBody>
      </p:sp>
      <p:sp>
        <p:nvSpPr>
          <p:cNvPr id="109" name="TextBox 108"/>
          <p:cNvSpPr txBox="1"/>
          <p:nvPr/>
        </p:nvSpPr>
        <p:spPr>
          <a:xfrm>
            <a:off x="7640079" y="366634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18</a:t>
            </a:r>
            <a:endParaRPr lang="en-GB" sz="3600" dirty="0"/>
          </a:p>
        </p:txBody>
      </p:sp>
      <p:sp>
        <p:nvSpPr>
          <p:cNvPr id="110" name="TextBox 109"/>
          <p:cNvSpPr txBox="1"/>
          <p:nvPr/>
        </p:nvSpPr>
        <p:spPr>
          <a:xfrm>
            <a:off x="8135400" y="3692393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19</a:t>
            </a:r>
            <a:endParaRPr lang="en-GB" sz="3600" dirty="0"/>
          </a:p>
        </p:txBody>
      </p:sp>
      <p:sp>
        <p:nvSpPr>
          <p:cNvPr id="111" name="TextBox 110"/>
          <p:cNvSpPr txBox="1"/>
          <p:nvPr/>
        </p:nvSpPr>
        <p:spPr>
          <a:xfrm>
            <a:off x="8622197" y="369239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20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43560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64374" y="7029400"/>
            <a:ext cx="8712968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820516" y="3712150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/>
          <p:cNvCxnSpPr/>
          <p:nvPr/>
        </p:nvCxnSpPr>
        <p:spPr>
          <a:xfrm>
            <a:off x="-49441" y="6345476"/>
            <a:ext cx="8712968" cy="1847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184719" y="6096990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1266711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2793266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3441338" y="3992488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4586944" y="295711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" y="1145152"/>
            <a:ext cx="458303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" name="Oval 72"/>
          <p:cNvSpPr/>
          <p:nvPr/>
        </p:nvSpPr>
        <p:spPr>
          <a:xfrm>
            <a:off x="2095969" y="4000779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6953011" y="3700943"/>
            <a:ext cx="57606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81" y="6080295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503" y="6092201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" name="Oval 82"/>
          <p:cNvSpPr/>
          <p:nvPr/>
        </p:nvSpPr>
        <p:spPr>
          <a:xfrm>
            <a:off x="4033644" y="6073176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4701517" y="6114068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/>
          <p:cNvSpPr/>
          <p:nvPr/>
        </p:nvSpPr>
        <p:spPr>
          <a:xfrm>
            <a:off x="5344804" y="6104108"/>
            <a:ext cx="576064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011" y="6104107"/>
            <a:ext cx="62266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287" y="6073176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673" y="6104108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381" y="6061269"/>
            <a:ext cx="6032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1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13" y="295711"/>
            <a:ext cx="4552707" cy="844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</p:pic>
      <p:pic>
        <p:nvPicPr>
          <p:cNvPr id="2061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50" y="1140172"/>
            <a:ext cx="458470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Oval 36"/>
          <p:cNvSpPr/>
          <p:nvPr/>
        </p:nvSpPr>
        <p:spPr>
          <a:xfrm>
            <a:off x="5076278" y="295710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909" y="137206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43" name="TextBox 42"/>
          <p:cNvSpPr txBox="1"/>
          <p:nvPr/>
        </p:nvSpPr>
        <p:spPr>
          <a:xfrm>
            <a:off x="499698" y="138949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44852" y="138949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8882" y="139602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1847343" y="138735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2294281" y="138319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2787194" y="136912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219975" y="136524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74771" y="138735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</a:t>
            </a:r>
            <a:endParaRPr lang="en-GB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4019753" y="133446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10</a:t>
            </a:r>
            <a:endParaRPr lang="en-GB" sz="3600" dirty="0"/>
          </a:p>
        </p:txBody>
      </p:sp>
      <p:sp>
        <p:nvSpPr>
          <p:cNvPr id="53" name="TextBox 52"/>
          <p:cNvSpPr txBox="1"/>
          <p:nvPr/>
        </p:nvSpPr>
        <p:spPr>
          <a:xfrm>
            <a:off x="4503959" y="135242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11</a:t>
            </a:r>
            <a:endParaRPr lang="en-GB" sz="3600" dirty="0"/>
          </a:p>
        </p:txBody>
      </p:sp>
      <p:sp>
        <p:nvSpPr>
          <p:cNvPr id="54" name="TextBox 53"/>
          <p:cNvSpPr txBox="1"/>
          <p:nvPr/>
        </p:nvSpPr>
        <p:spPr>
          <a:xfrm>
            <a:off x="4934176" y="135954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12</a:t>
            </a:r>
            <a:endParaRPr lang="en-GB" sz="3600" dirty="0"/>
          </a:p>
        </p:txBody>
      </p:sp>
      <p:sp>
        <p:nvSpPr>
          <p:cNvPr id="55" name="TextBox 54"/>
          <p:cNvSpPr txBox="1"/>
          <p:nvPr/>
        </p:nvSpPr>
        <p:spPr>
          <a:xfrm>
            <a:off x="5387444" y="135242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13</a:t>
            </a:r>
            <a:endParaRPr lang="en-GB" sz="3600" dirty="0"/>
          </a:p>
        </p:txBody>
      </p:sp>
      <p:sp>
        <p:nvSpPr>
          <p:cNvPr id="56" name="TextBox 55"/>
          <p:cNvSpPr txBox="1"/>
          <p:nvPr/>
        </p:nvSpPr>
        <p:spPr>
          <a:xfrm>
            <a:off x="5840879" y="1359539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14</a:t>
            </a:r>
            <a:endParaRPr lang="en-GB" sz="3600" dirty="0"/>
          </a:p>
        </p:txBody>
      </p:sp>
      <p:sp>
        <p:nvSpPr>
          <p:cNvPr id="57" name="TextBox 56"/>
          <p:cNvSpPr txBox="1"/>
          <p:nvPr/>
        </p:nvSpPr>
        <p:spPr>
          <a:xfrm>
            <a:off x="6294044" y="135242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15</a:t>
            </a:r>
            <a:endParaRPr lang="en-GB" sz="3600" dirty="0"/>
          </a:p>
        </p:txBody>
      </p:sp>
      <p:sp>
        <p:nvSpPr>
          <p:cNvPr id="58" name="TextBox 57"/>
          <p:cNvSpPr txBox="1"/>
          <p:nvPr/>
        </p:nvSpPr>
        <p:spPr>
          <a:xfrm>
            <a:off x="6776273" y="1335946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16</a:t>
            </a:r>
            <a:endParaRPr lang="en-GB" sz="3600" dirty="0"/>
          </a:p>
        </p:txBody>
      </p:sp>
      <p:sp>
        <p:nvSpPr>
          <p:cNvPr id="60" name="TextBox 59"/>
          <p:cNvSpPr txBox="1"/>
          <p:nvPr/>
        </p:nvSpPr>
        <p:spPr>
          <a:xfrm>
            <a:off x="7223515" y="133594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17</a:t>
            </a:r>
            <a:endParaRPr lang="en-GB" sz="3600" dirty="0"/>
          </a:p>
        </p:txBody>
      </p:sp>
      <p:sp>
        <p:nvSpPr>
          <p:cNvPr id="69" name="TextBox 68"/>
          <p:cNvSpPr txBox="1"/>
          <p:nvPr/>
        </p:nvSpPr>
        <p:spPr>
          <a:xfrm>
            <a:off x="7656921" y="134307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18</a:t>
            </a:r>
            <a:endParaRPr lang="en-GB" sz="3600" dirty="0"/>
          </a:p>
        </p:txBody>
      </p:sp>
      <p:sp>
        <p:nvSpPr>
          <p:cNvPr id="70" name="TextBox 69"/>
          <p:cNvSpPr txBox="1"/>
          <p:nvPr/>
        </p:nvSpPr>
        <p:spPr>
          <a:xfrm>
            <a:off x="8152242" y="1369123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19</a:t>
            </a:r>
            <a:endParaRPr lang="en-GB" sz="3600" dirty="0"/>
          </a:p>
        </p:txBody>
      </p:sp>
      <p:sp>
        <p:nvSpPr>
          <p:cNvPr id="80" name="TextBox 79"/>
          <p:cNvSpPr txBox="1"/>
          <p:nvPr/>
        </p:nvSpPr>
        <p:spPr>
          <a:xfrm>
            <a:off x="8639039" y="136912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20</a:t>
            </a:r>
            <a:endParaRPr lang="en-GB" sz="3600" dirty="0"/>
          </a:p>
        </p:txBody>
      </p:sp>
      <p:sp>
        <p:nvSpPr>
          <p:cNvPr id="71" name="Oval 70"/>
          <p:cNvSpPr/>
          <p:nvPr/>
        </p:nvSpPr>
        <p:spPr>
          <a:xfrm>
            <a:off x="4570102" y="2618981"/>
            <a:ext cx="402605" cy="84446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33" y="3468422"/>
            <a:ext cx="458303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11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955" y="2618981"/>
            <a:ext cx="4552707" cy="844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</p:pic>
      <p:pic>
        <p:nvPicPr>
          <p:cNvPr id="82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808" y="3463442"/>
            <a:ext cx="458470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" name="TextBox 91"/>
          <p:cNvSpPr txBox="1"/>
          <p:nvPr/>
        </p:nvSpPr>
        <p:spPr>
          <a:xfrm>
            <a:off x="-12933" y="369533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93" name="TextBox 92"/>
          <p:cNvSpPr txBox="1"/>
          <p:nvPr/>
        </p:nvSpPr>
        <p:spPr>
          <a:xfrm>
            <a:off x="482856" y="371276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28010" y="371276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382040" y="371929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96" name="TextBox 95"/>
          <p:cNvSpPr txBox="1"/>
          <p:nvPr/>
        </p:nvSpPr>
        <p:spPr>
          <a:xfrm>
            <a:off x="1830501" y="371062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97" name="TextBox 96"/>
          <p:cNvSpPr txBox="1"/>
          <p:nvPr/>
        </p:nvSpPr>
        <p:spPr>
          <a:xfrm>
            <a:off x="2277439" y="370646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98" name="TextBox 97"/>
          <p:cNvSpPr txBox="1"/>
          <p:nvPr/>
        </p:nvSpPr>
        <p:spPr>
          <a:xfrm>
            <a:off x="2770352" y="369239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203133" y="368851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3657929" y="371062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</a:t>
            </a:r>
            <a:endParaRPr lang="en-GB" sz="3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4002911" y="365773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10</a:t>
            </a:r>
            <a:endParaRPr lang="en-GB" sz="3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4487117" y="367569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11</a:t>
            </a:r>
            <a:endParaRPr lang="en-GB" sz="36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917334" y="368281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12</a:t>
            </a:r>
            <a:endParaRPr lang="en-GB" sz="3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370602" y="3675690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13</a:t>
            </a:r>
            <a:endParaRPr lang="en-GB" sz="3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5824037" y="3682809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14</a:t>
            </a:r>
            <a:endParaRPr lang="en-GB" sz="36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277202" y="3675691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15</a:t>
            </a:r>
            <a:endParaRPr lang="en-GB" sz="3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6759431" y="3659216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16</a:t>
            </a:r>
            <a:endParaRPr lang="en-GB" sz="3600" dirty="0"/>
          </a:p>
        </p:txBody>
      </p:sp>
      <p:sp>
        <p:nvSpPr>
          <p:cNvPr id="108" name="TextBox 107"/>
          <p:cNvSpPr txBox="1"/>
          <p:nvPr/>
        </p:nvSpPr>
        <p:spPr>
          <a:xfrm>
            <a:off x="7206673" y="3659215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17</a:t>
            </a:r>
            <a:endParaRPr lang="en-GB" sz="3600" dirty="0"/>
          </a:p>
        </p:txBody>
      </p:sp>
      <p:sp>
        <p:nvSpPr>
          <p:cNvPr id="109" name="TextBox 108"/>
          <p:cNvSpPr txBox="1"/>
          <p:nvPr/>
        </p:nvSpPr>
        <p:spPr>
          <a:xfrm>
            <a:off x="7640079" y="366634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18</a:t>
            </a:r>
            <a:endParaRPr lang="en-GB" sz="3600" dirty="0"/>
          </a:p>
        </p:txBody>
      </p:sp>
      <p:sp>
        <p:nvSpPr>
          <p:cNvPr id="110" name="TextBox 109"/>
          <p:cNvSpPr txBox="1"/>
          <p:nvPr/>
        </p:nvSpPr>
        <p:spPr>
          <a:xfrm>
            <a:off x="8135400" y="3692393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19</a:t>
            </a:r>
            <a:endParaRPr lang="en-GB" sz="3600" dirty="0"/>
          </a:p>
        </p:txBody>
      </p:sp>
      <p:sp>
        <p:nvSpPr>
          <p:cNvPr id="111" name="TextBox 110"/>
          <p:cNvSpPr txBox="1"/>
          <p:nvPr/>
        </p:nvSpPr>
        <p:spPr>
          <a:xfrm>
            <a:off x="8622197" y="3692392"/>
            <a:ext cx="82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20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047128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32" y="260648"/>
            <a:ext cx="87185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803" y="748011"/>
            <a:ext cx="9236076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19" y="1988840"/>
            <a:ext cx="8718550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60" y="5445224"/>
            <a:ext cx="8718550" cy="188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48" y="3920827"/>
            <a:ext cx="9242426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480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6915"/>
            <a:ext cx="8229600" cy="178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2" y="188640"/>
            <a:ext cx="9248776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2" y="3395663"/>
            <a:ext cx="9248776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4833938"/>
            <a:ext cx="8718550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5336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626915"/>
            <a:ext cx="8718550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9" y="5013176"/>
            <a:ext cx="871855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2" y="188640"/>
            <a:ext cx="9248776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724" y="3429000"/>
            <a:ext cx="9248776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3705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220</Words>
  <Application>Microsoft Office PowerPoint</Application>
  <PresentationFormat>On-screen Show (4:3)</PresentationFormat>
  <Paragraphs>220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</dc:creator>
  <cp:lastModifiedBy>Leanne</cp:lastModifiedBy>
  <cp:revision>11</cp:revision>
  <dcterms:created xsi:type="dcterms:W3CDTF">2014-06-21T13:07:34Z</dcterms:created>
  <dcterms:modified xsi:type="dcterms:W3CDTF">2015-06-28T12:58:07Z</dcterms:modified>
</cp:coreProperties>
</file>