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EBE98AC-16E3-4CDE-8747-393700997C1A}" type="datetimeFigureOut">
              <a:rPr lang="en-GB" smtClean="0"/>
              <a:t>09/11/2011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B1727D30-F252-476A-8101-AE2BB0860A7B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Choose </a:t>
            </a:r>
            <a:r>
              <a:rPr lang="en-GB" dirty="0" smtClean="0"/>
              <a:t>the units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Vote for A, B or 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693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weight of a pencil case…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+mj-lt"/>
              <a:buAutoNum type="alphaUcPeriod"/>
            </a:pPr>
            <a:r>
              <a:rPr lang="en-GB" dirty="0" smtClean="0"/>
              <a:t>Centimetres (cm)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Grams (g)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Kilograms (kg)</a:t>
            </a:r>
          </a:p>
          <a:p>
            <a:pPr>
              <a:buFont typeface="+mj-lt"/>
              <a:buAutoNum type="alphaUcPeriod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Choose A, B or C!</a:t>
            </a:r>
            <a:endParaRPr lang="en-GB" dirty="0"/>
          </a:p>
        </p:txBody>
      </p:sp>
      <p:pic>
        <p:nvPicPr>
          <p:cNvPr id="1026" name="Picture 2" descr="C:\Users\Hazel\AppData\Local\Microsoft\Windows\Temporary Internet Files\Content.IE5\OZ5KPXW8\MC900234087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037" y="2819148"/>
            <a:ext cx="2301089" cy="2032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652120" y="5085184"/>
            <a:ext cx="7120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410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height of a child…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+mj-lt"/>
              <a:buAutoNum type="alphaUcPeriod"/>
            </a:pPr>
            <a:r>
              <a:rPr lang="en-GB" dirty="0"/>
              <a:t>C</a:t>
            </a:r>
            <a:r>
              <a:rPr lang="en-GB" dirty="0" smtClean="0"/>
              <a:t>entimetres (cm)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Kilometres (km)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Litres (l)</a:t>
            </a:r>
          </a:p>
          <a:p>
            <a:pPr>
              <a:buFont typeface="+mj-lt"/>
              <a:buAutoNum type="alphaUcPeriod"/>
            </a:pPr>
            <a:endParaRPr lang="en-GB" dirty="0"/>
          </a:p>
        </p:txBody>
      </p:sp>
      <p:pic>
        <p:nvPicPr>
          <p:cNvPr id="2050" name="Picture 2" descr="C:\Users\Hazel\AppData\Local\Microsoft\Windows\Temporary Internet Files\Content.IE5\H6C7H56V\MC900440554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936" y="2348880"/>
            <a:ext cx="11652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228184" y="4619767"/>
            <a:ext cx="7216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5400" b="1" dirty="0">
                <a:ln w="11430"/>
                <a:gradFill>
                  <a:gsLst>
                    <a:gs pos="0">
                      <a:srgbClr val="C4D73F">
                        <a:tint val="70000"/>
                        <a:satMod val="245000"/>
                      </a:srgbClr>
                    </a:gs>
                    <a:gs pos="75000">
                      <a:srgbClr val="C4D73F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4D73F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7055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capacity of a bottle…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+mj-lt"/>
              <a:buAutoNum type="alphaUcPeriod"/>
            </a:pPr>
            <a:r>
              <a:rPr lang="en-GB" dirty="0" smtClean="0"/>
              <a:t>Kilometres (km)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Grams (g)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Litres (l)</a:t>
            </a:r>
            <a:endParaRPr lang="en-GB" dirty="0"/>
          </a:p>
        </p:txBody>
      </p:sp>
      <p:pic>
        <p:nvPicPr>
          <p:cNvPr id="3074" name="Picture 2" descr="C:\Users\Hazel\AppData\Local\Microsoft\Windows\Temporary Internet Files\Content.IE5\TQ1A2Y4Q\MC900325306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94" y="2929229"/>
            <a:ext cx="1388974" cy="18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11760" y="5085184"/>
            <a:ext cx="686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388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length of a mini beast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0722" y="1865014"/>
            <a:ext cx="3471277" cy="4051301"/>
          </a:xfrm>
        </p:spPr>
        <p:txBody>
          <a:bodyPr/>
          <a:lstStyle/>
          <a:p>
            <a:pPr>
              <a:buFont typeface="+mj-lt"/>
              <a:buAutoNum type="alphaUcPeriod"/>
            </a:pPr>
            <a:r>
              <a:rPr lang="en-GB" dirty="0" smtClean="0"/>
              <a:t>Centimetres (cm)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Millilitres (ml)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Millimetres (mm)</a:t>
            </a:r>
          </a:p>
        </p:txBody>
      </p:sp>
      <p:pic>
        <p:nvPicPr>
          <p:cNvPr id="4098" name="Picture 2" descr="C:\Users\Hazel\AppData\Local\Microsoft\Windows\Temporary Internet Files\Content.IE5\DSQIWSR8\MC900433911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38" y="2982912"/>
            <a:ext cx="170497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12160" y="4941168"/>
            <a:ext cx="686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268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amount of medicine…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+mj-lt"/>
              <a:buAutoNum type="alphaUcPeriod"/>
            </a:pPr>
            <a:r>
              <a:rPr lang="en-GB" dirty="0" smtClean="0"/>
              <a:t>Litres (l)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Millilitres (ml)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Grams (g)</a:t>
            </a:r>
            <a:endParaRPr lang="en-GB" dirty="0"/>
          </a:p>
        </p:txBody>
      </p:sp>
      <p:pic>
        <p:nvPicPr>
          <p:cNvPr id="5122" name="Picture 2" descr="C:\Users\Hazel\AppData\Local\Microsoft\Windows\Temporary Internet Files\Content.IE5\M14XI6IK\MC900232405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678" y="2321962"/>
            <a:ext cx="2845806" cy="302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59946" y="5445224"/>
            <a:ext cx="7120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69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Dry Cake ingredients…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+mj-lt"/>
              <a:buAutoNum type="alphaUcPeriod"/>
            </a:pPr>
            <a:r>
              <a:rPr lang="en-GB" dirty="0" smtClean="0"/>
              <a:t>Grams (g)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Kilograms (kg)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Millilitres (ml)</a:t>
            </a:r>
          </a:p>
          <a:p>
            <a:pPr>
              <a:buFont typeface="+mj-lt"/>
              <a:buAutoNum type="alphaUcPeriod"/>
            </a:pPr>
            <a:endParaRPr lang="en-GB" dirty="0"/>
          </a:p>
        </p:txBody>
      </p:sp>
      <p:pic>
        <p:nvPicPr>
          <p:cNvPr id="6148" name="Picture 4" descr="C:\Users\Hazel\AppData\Local\Microsoft\Windows\Temporary Internet Files\Content.IE5\M14XI6IK\MC900149918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88840"/>
            <a:ext cx="2747727" cy="219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300192" y="4653136"/>
            <a:ext cx="721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898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Length of your foot…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+mj-lt"/>
              <a:buAutoNum type="alphaUcPeriod"/>
            </a:pPr>
            <a:r>
              <a:rPr lang="en-GB" dirty="0" smtClean="0"/>
              <a:t>Millimetres (mm)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Metres (m)</a:t>
            </a:r>
          </a:p>
          <a:p>
            <a:pPr>
              <a:buFont typeface="+mj-lt"/>
              <a:buAutoNum type="alphaUcPeriod"/>
            </a:pPr>
            <a:r>
              <a:rPr lang="en-GB" dirty="0" smtClean="0"/>
              <a:t>Centimetres (cm)</a:t>
            </a:r>
            <a:endParaRPr lang="en-GB" dirty="0"/>
          </a:p>
        </p:txBody>
      </p:sp>
      <p:pic>
        <p:nvPicPr>
          <p:cNvPr id="7170" name="Picture 2" descr="C:\Users\Hazel\AppData\Local\Microsoft\Windows\Temporary Internet Files\Content.IE5\AGD2JMR8\MC900448744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88840"/>
            <a:ext cx="3470275" cy="23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228184" y="5013176"/>
            <a:ext cx="686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478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22</TotalTime>
  <Words>147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Autumn</vt:lpstr>
      <vt:lpstr>Choose the units</vt:lpstr>
      <vt:lpstr>The weight of a pencil case…</vt:lpstr>
      <vt:lpstr>The height of a child…</vt:lpstr>
      <vt:lpstr>The capacity of a bottle…</vt:lpstr>
      <vt:lpstr>The length of a mini beast</vt:lpstr>
      <vt:lpstr>The amount of medicine…</vt:lpstr>
      <vt:lpstr>Dry Cake ingredients…</vt:lpstr>
      <vt:lpstr>Length of your foot…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Guess the units</dc:title>
  <dc:creator>Hazel</dc:creator>
  <cp:lastModifiedBy>Gareth Pitchford</cp:lastModifiedBy>
  <cp:revision>6</cp:revision>
  <dcterms:created xsi:type="dcterms:W3CDTF">2011-11-08T14:57:46Z</dcterms:created>
  <dcterms:modified xsi:type="dcterms:W3CDTF">2011-11-09T22:25:18Z</dcterms:modified>
</cp:coreProperties>
</file>