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81" d="100"/>
          <a:sy n="81" d="100"/>
        </p:scale>
        <p:origin x="-10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39433-FECC-4E40-98F8-389B5EFF87EE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CF96A-FEC6-48CF-B15C-CADC62EB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448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CF96A-FEC6-48CF-B15C-CADC62EB5B0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5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65DEE4-892C-4CCC-8B0F-AD098F01C7E4}" type="datetimeFigureOut">
              <a:rPr lang="en-US" smtClean="0"/>
              <a:t>3/1/2013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AF415C-306D-40B8-BF9E-0E85D48EA320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data:image/jpeg;base64,/9j/4AAQSkZJRgABAQAAAQABAAD/2wCEAAkGBhQSERQUEhQVFRQVGBcWFRQYFRUUFxYWFRcVFBUUFRQXHCYeFxkjGRQUHy8gIycpLC0sFh4xNTAqNSYrLCkBCQoKDgwOGg8PGi8kHCQpLCksLCwsKSwsKSwsKSwpLCwpLCksLCksLCkpLCwsLCksLCksLCwsLCwsKSwsLCwsLP/AABEIAMoA+gMBIgACEQEDEQH/xAAcAAABBAMBAAAAAAAAAAAAAAAAAwQFBgECBwj/xABEEAABAwEFBAgCBwcDAwUAAAABAAIRAwQFEiExBkFRYQcTInGBkaGxMkIUYnKSwdHwFSMzUqKy4YLC8VOj0hY0Q3OD/8QAGgEAAgMBAQAAAAAAAAAAAAAAAAQCAwUBBv/EACsRAAICAQMEAgEEAgMAAAAAAAABAhEDBBIhEzFBUTJhFCJCgcGRoSNDUv/aAAwDAQACEQMRAD8A7ihCEACEIQAIQhAAhCEACEIQAIQhAAhCwSgDKFiUSgDKEIQAIQhAAhCEACEIQAIQhAAhCEACEIQAIQhAAhCEACEIQAIQhAAhCEACEIQAIQhAGCuT7b9Iteja6tGmcLKZDcoDicIJJdHP0XWCuBdKdkLLyrEjJ4Y8cwWNBPm13kndDCMslSXgpzfE1qdItc6uqH/9XfgtWdIlpBBY9zSM/je6eRDnEEeCqZatmZFbPSj2oV2Jco9R3fauspU3/wA7Gu+80O/FOVF7M0SyyWdrtW0aYPfgClF5qXDY+uwIQhcOghCEACEIQAIQhAAhCEACEIQAIQhAAhCEACEIQAIQhAAhCTqVY70AKISArlaPtob8RHmu7WctDpCw10iVlcOgVxjplsVf6VTqljepLBTY8OzLhie4OG49oxugLr9ttraTHVKhwtaJJ/Wp5Lj+1t91LxeOwWUaeIsbvJ0Lnc90DTmndFGXU3LsL6jJGEeSgdXycgWdxIDcpIEnmYz4aqbN2ac08u64Q8OJkYRwnMxuG7NbjfAh14ncLhsb6VnpU6rw97GBrngQDGQgd0DnCkFzTZfbKtZ3NoWrtUgIbV+ZjRoSfnZz1G9dIpvBEgyDmCNCOIXnM2KWOX6jSxZY5FwboQmt52k06TnDUD8VUlfBY3Q4NQLHXBVhu1XFi0qbV8GBXdGRX1YlsDpWVAbOXs6s9+KAABAHMqfVUouLplkXasEITS8r0p0GF9Vwa0ZSd5OgA1J5BcSvhA3XLHaFTrR0nWdvwtquHEBo93SkWdK9n+anVHOGH/crvx8v/kq6+P2XdCiLk2ooWuepfLgJLCC1wHGDqOYUuFS4uLplqaatAhCFw6CEIQBVL76Q7PZ3FgxVXtMEM0BGoLzv7pVcrdK1Vx7FFjR9ZznH0hUTpEsr7PeNoaCQ1zusbnlFQY8v9RcPBVg2hx1J8ytjFpsO1OrFJdRvvR2a6ulVxrsp12sDXuDcTZBaXZAkEnKdV0oLynScvS+zF5i0WShVBnFTbi+0BhePvApfWYI46lFE8LfxbslVAbUyMDgSNR+I/FT6rPSBebKFlFSpiwiowS0TE4szwH+Eni+aLp/Egq9sfHxnzTP6QScyT4/iop+1tmcJbUPdgdPso+17YUW/AHvdu0aPM/ktaGJ+hGbbO0XTWxUWH6oHll+CeKrdHN4Vq1jFSsxrA5zjSAJM08ocZ+ti74UvtDegs9nqVT8rcvtHJvqQsmUHvcV7HU6jbKVtzfRq1epaf3dM9oj5njX7ug5k8AoazMDIIA0gDcB+fNRX7WbJkkmSe89+icWW8X1CQykXGMgCT55aLchj6cFFGJlk8ktzHT6TSBMmCDrw7lllTqyS0TiBBxSR5TGiVo3baTn1dJvJznuPdAK3qXNaIyFD/uD3K7vXZsh02MnVpa0ECG6EbuR5aZ8lZdidozSeLPVPYd/CcflP8ncd3AqpWuhaKY7TBHISOe/koipeTge0M9ZBzHAhcniWWNFmKUoStHoVR20Jiz1O4e4TbZC/PpVkp1NXfC/7TcifHI+K021ub6TYqtPrHUoGMPadDT7YDuLcs1hpbZ0/DNpvdG0VBtSdVpVqrnllvq0tECs4jmZ90Wm/LS4fxXDuMewW30GIJ+DsWwryX1p4N9yriufdENwCnZzai9z6leQ6TIaKb3ADmZzk93f0FY+oa6joexqoguV9NdvLTZqYMDtvPf2Wj/d5rqi4h0x3kKluFIa0qbQRzfL/AGLVboleZHMvxKZ+2ag3g97QfwWjr6qHh5BNXFJkrZk2hdY4+jo/QxUdUt1RziSG0Hf1PYPzXbFyHoIpjFaz80Uh4TUJ9YXXlh6p3lY1BUuAQhCWJghCEAci6cbrcHULQGOLcLqdR4aSGw4OZiI0+J2ZXKgZ3hehekW++qs3Ut+O0TTHJhEPd5GPHkuUMuYDkFtaO3j57COfNHHKisMouOgPsF2/oie1tiFPrg+pje91PQ05IAaGnMtymeLiqHQu6mwhzhijUOyb45pzWtrWVA+m7qqjdMJiO78uCt1GLqx2oXjqqldHb0hbKTXMc17Q5pBxNIBBG8EHVV/Y3a9traWPIFZg7QGjx/O3hzG5TV8V8FCq/wDlpvPk0lYcoShLa+5pqalHcjzpQu7Fo303TknQuo5CIJ0BgTzCdULNUwtjMGAIdElukg5TkYn1ToXVVfIgDjJJiN5Gcr0l0Y0pu+50HopvbFZnUC4F1Ey3/wCt/aHk7EPJb9LNR30IMZJL6jZA1hrXOOXgFT9l3GxWqjUJMPOCpIjsPgAxrkYMHPsq8bf05pUjwefVpWVPGo6lPw+R2OW8L+jj9gDBGOY4DX10V2uS/wCg0YGt6ud5jM8ym7rvpvzcwE8dD5jNI/sSl9Zvc7XzWhNxkqYhut2XDrRGqStNpwtyz4qAszCwACo8jgcLvdq2qOLtXvIO4EN/tAS6xqzryM0vfaYNGFo7W+cwP8qpVLO+s7sMnmBDR3nQK1CwUhmGCefa9ynReMgB7K+MlFUkQUqdkj0XUzRNWi4zIFTkCDhIH9Pkp7pBt/V2CrGr8NMRr23AGP8ATiUFsd/73vpPy/1NWvShacT7PSESMVUgkgHMU26b8z6rPnDdqV/k0ceT/gbZzigxhnL1A85y3HesV6bBoDrvO7y19FYrPYGkQ4NcRDc8z48PFFewU2ySwHUyBoBE5ecLV3Gd1FZauiG8MVmq0f8ApvxD7NTP+5rvNdAXLOjW2BtsewCBVpSNMixxMGNdXZ9y6kSsPVx25WbOCW6CE7RXDGlziGtaJJOQAGpJXFtv7cy8K7XU6QimC1r4io8TMn6ozgbpPFTvSFtaHvNnY7sMMPj53jcfqj3HcqlZbYwGTij807pNPtXUl3FNRnle2BA1LpI3nxE+6SfczjlJ8gFaqt4Uifi0yzafyScici0mdxB3rQ7i3WyI6F0UULMyyBtBmGqI+kSZe58GHEnVpzgaDMK8rhd0X2bFamVm/wAN2VRo3tyxeO8cwu40aoc0OaZBAIPEESD5LD1eHpzvwzT0+XqR+zdCEJQYBCEIA4nt7fxdeNXeKUUmDhAlx+85yirLQr1/gkN4/C0cc1JbS7PudeFoOgdUc4E5jODHkfRJ/sCq4yawO75tO5ehxbVjil6MbK1vfsVbsm3M1q89wn1cVH3hYrM0DBVe7d8LT7kKVo7NGIfWcRwAgepKfWa46FMyGAni7tHyOXojel5K7fsr9yUKtJ7bTQxfu+0JEYxvaBOYIkLr9/20Ou+vUGjqDyB9psQfNVHHwEp5WvE/s21Uj8TGSB9Wo6I8580pqFvcZfYzgy1cX6KvcokHPLsiIILYbz1CVqNOITmAWxoAQMy7jIG4bxpmkbpquY1rQD2iTniPZESWn5t0DLyUzQsrTDi0SCQJEESd8+6ak6YjVsjbysoqUi4NJwh2EOluW8OGpyAIngFYa1tNquqm8GXUnNFTjLeyZ8HNPio6tSeZa4NDSSBrJGoJA0mNErsVVYKloshJ/etBbIAlwbLjllpH3VRk+Kl6d/wX4fMPaGlmp9lOPooK1s7YJB/XFP2tyUpMrgrRHus8LFOjJUl1awykAo7yWwamyrV9CE7e1I13QOPJdTbOSSRI7GWf9+9/BhH3nA/gq7tSTWt9Vwghp6kjgGtaRvGri4ZK27H5Cu85AYR3YQ5x91RbBTNaoS8nUOIwkS4uLnCZ1kgzwKhj5zSl6RdN1hjFeRS76gaYbL3OkHfvIxOMZyABKcWuk4AxAG/IyMpABByORzTuqSHA7+0wYiQMtNARnEzv8Fmz2YHA7xjJzXDhPIhX7vItRF3DbW0bdZ3BoGKpDjEOAqN6uDylzSup35bTSs9WoPia04ftHJo+8QuTW+oKdYua2CxzDJA+Q9bhbHzOyzPCO/om11uHUMAz6wggcWgYifVqU1MN2SD9j+nntxS+jjta7jTM18YLiTkJnXPGTEypq7LTYoAfTfPFxxD0hTraYgh0EH5SJHkUwtez9An4S37JIHkZCd6ifDFLvli9e67EWyWNDeILhrzBUHeF1WXWjXA+q7ER4OiQnNXZwEQKzgOBH5EJv/6TP/VHD4T/AOS7FpeQv7K9bKDmjOCNxBDgfL21XZ+jG8DVu6jOrC6n4McQ3+ktXOaezFMfE5zuWTR+fquh9Gdm6uyOAyBrPIHIhsJbXNSx/wAjmlmnOi3oQhY5oghCEAc/2uaG2siIxNa4c9Wn+1RzaauG1mz3XtZUb/EpSRzafib+Kq1McVq4JqWNe0Y+og4zf2aCjxTinRyWzWJQGFNsqSE3MhI2gAULW8QHdWxvHIVAYI8fVK1ZKRvEEWeqG6uaBPPE0yfJdq/9AnTsiruovaxjRoQXNMBwIObWtM6iTkeKlrGQ0wXy+JImZ0GPkN24apjddhc6m1hc4Mwh7Xt0guJLQflOkcipN9mayMLBBkwGgEmDBLtxjeealN80civIjbHMIkvLIGGQXAjQ+IOWfDeo6jeAouoVW9stqYiRJBYQWgB3HCQO8amVO0g7ESZjU5thp0jmIE8pTS3WVxJIbrTLARHZJJMhvHJqimviyVU7FbwoAWh8fzH1zHulmMTKxPe4A1AQ8GDlh0gAx3QpVtNRlwkgjy2xLCshiXwIwKFltCD6UpCrZ9JT/Ak6jNF1SIyjwZp1BTsNqdOHdPMho/3KubO1W4cI1GhmQODM8y6ImNylL9cPoTmAOJfWa0BuRJ6sn8Exu1z+wWMaGHMggtdTmQMQ3ku4cVKC/TJ+2E+dq9IeFz3lpbAYRDnAgunON/wxvGaxSsUPmSSGkYidCYgBggbp8BxUhSY7OQANAMs+Z1jOYH6DS2V2AhpcWntEOJcGSci1zhlOcx5IUvCOOPlkFtNSqEMIBIac4EyDkTh3E6ePNWW9x1lGxVRkOrc0xpJbT9OwVXL9s7qjewZkAuGMuDRxpNk5SBn38VP0KvW3dZYyIxCRlBbImPFdn+x/f9HYfGS+v7NaFBZfRTW731GgioBlo5ujhxLdWnlmn+OVyVpnI00MHWYLV1mAEp8WLSoF1SIuJCV2QCToASe4Zq5dHkmxh50qVHub9nJg/tKrrrKHZHQkDPfJgCN+ZXRLHZBTY1jRAaAB4KnV5FsURnR43uchdCELNNMEIQgDBVCvOwCnWe3nIzOhzGSvyr209jnDUG7sn3H4pjTz2yr2LamG6F+iv06SXDFowJYBPMzkhKoxMr2o4qFQDe3LvygecKRcEyvFmKlUAMdk58CBIPmF2L5IyRrc9laGNh0iBlO/SSOPhrKlsE9yi7jtPWNFQAYXTizMtqTmI3A5nvz3qaaFDI3ZdjXBoKAiInvC1qNMHMeI070uAtajN25VpljjwRGIaCTkHSd+Mkh3d+Sf01HVqP7x1STDoYBuinizHfid5KQoaBXS7C8fkxSFmFmEQqy4E1rPKcVDCjbW45QVKCtlWSVIZ1agqVW0nadqqOBc3CACPveSk2WQEyC5oAya3sAeIGR/MqDtdFzXMqRIBLYiScOEvae9tTLmFY7IQJIJLTnnOUxpy9lZk4XBDHy+TejZ8Ijdu19ySSeaz1UpWPLvWYS9jVEXWu5gnswTq9oAfrJk6rexWgmi1h+V1Q7tHuDmiRkcit70s5fTLMWEOycd+A/EBwJEieaYXJTIa8xDHOJptygNmBEZQYCtXMbZQ+JUh+1iyaSUY1bkKLZNIbGmk6jE6LUlUaupkWhvYqWO1Wdm7GXnuptLh/VCv4VS2bsmK0ufuZTwjvqOn2Z6q2hKamVyoe0sahZlCEJYaBCEIAE2vGz46Tm8Rl3jMeqcrBXU6dnGrVFEaEs0LS8T1dZ7SCBMiATIOY0WaNSdAfER6FandWZHZ0bkJCvUDRLiAOftzTmEm+kJn1QjkkxjdFkwZsGEE9prpBcIhpj5XAeY15TTAmVJ3aT5ijk5dlmLtRsk6hSpC0eFBFrIe/HkU5GrSCB7jylLXbag9gIPuPQot1qYIpnNz/lGZj+YjcOZW1jowOe+Ff8AsE/+weBZWrQshVDBhyZW15A7Ik+XmeCfFqRqZKUXRXNWhtYKBFm/eGHGs8yCRBLW6HUb9U7pN4RPP1PekG2gfwzEyXx3thLUKEHLLluQ/NhDxQ6A/WiCsgIIVQwNbXRxtLZgHWN43ieYyW1YNGBgAEU2kgfWJdos1knetmIql9OMQaxpDpDXYRlDh8JzO4qS7pFUuzZuxq3LUlQeSBibhO8TMeI1S0oZ1dhMhJvCWISNR4GpXUcZNbN0IY938zvRoA95U0mVzj9xT5ifvZ/inqQm7k2aWNVFIEIQoEwQhCABCEIArm0jQHtPEa9yjGlWa+LOHs5jMKuDLVPYZXGjOzxqdmQsOYkbbacLHRMxo2MXhIOaRsd6Ne0S5skE5OkCCG6kDOfYq5Rb5KHJdja1lwALRiI3SBI4CU4s1tJ/+N45nBHo5Q9qv9k4af7x2ZMaADn3wPFKXRtdZ6pDcRY/TC/s58AdFZKEtvYhCX6u5YJWrwtwUFqWGnyiNrWRrWuLWgOMuJ0JPN3pmi7qoe2RI4g6g8wo6/7/AGUj1bSHPOTgNGjgfrck4utrcDQ3KAIjLL8tf1mmdr2WxRtKdEuFnCsNcIW0qgYMEJJ4UPtVtH9Gp9mMbsmye7OBrrySNxWh5o46jyXO7RH8s6fn+eqsWN1uK5TSHVoswqVXagBo7QMHES7Qp7Y2vbk5weOOGD4kZHyChL1tNXqnOpENdiAGkOgS4Z94TzZvaAVwWvGCq34mfiJ3KycZbb8FeNq7J0OWHv5ey2hYKVGyJtVas6Q1jWA/O54cY5MaNe8p3SBaIJJOsnXPMjwWtttGAE8Bl37gs0q05OiZPirvHYX/AHd+RyFmE2rW+mxzWucAXmGzvPDvTgqsuTNKlIHj4EhMal1tMCXEZDtOc7Ugbyn1R8CUjZLSKlSkGZhzwZ0yacRPopJtK0Qe1umXOm2AANBkPBbLAWVmGsCEIQAIQhAAtXlbLV4yQBG2y0KmXpfbaVQtd4cwf+FcLbQlVa/LhbVHamRoeCf07inyI6lNrgqt4bTljuy3IkkA+RcZ5yB48VXbdeJe4l3kIAH6z8ypytdeHsjt7pOgHBoOi0u7ZTE4kzHD/P8AhaycYqzPhS7rkibnc7tFpOeR7hmpS01wWw5rXEayIPeHDPzVlZs+A2GtgD9a70wtmy5fmB45j2UVliyM4ycrojrFtZWojC0gtGgdnHKcim9s2ytVYEF+Bu8Uxhy+1r6pCrYerdmzlmCZ5wfdK2WyycLW65757p4KWyHeiSyJKkNLJXh7S2eyQ7PkZnzVso32yk5uOQx2eKJAOfZyzGp8lo24dDGccB37kjeF29gg/wDHAqLcZcFbbu2i1Wa9aTgCHtIOmYSj7wYPmb5hcjqvLHESWkHjCPpbnaulV/jr2M/qrgm9pLQK1Z+hwvLWHcGtBnvz3qRZezWUw0bg1v3Wx+arLLG8CYIESlrBYn1DGcb43BX7UlRROKl5J68Lymxsn4sZflwMt9oULZrze1zXtd2m6O1McDxHJTxugkAfLoFCXpdXVEy3I6OhRjt7HIteUWWydI9MACsx2LeWQQfAwQnb9v6JHYp1Hd+Fo9z7KhPszdR+vFYNFwzbmN43qD08L7DO/jhlqo3vUtdoYHQymCHFo0DWkEyd7jp4paybQMxOZUyLajgJzMhzodnoAIz3kqHuWg4GUXvdDsXWNBz1hd2Ruha+f7JW9HM61j2vD5gnE1pDGggHG85Yc8gZM6aq20KktBBkETI0PMLk9sY5oiSGk6E7+J5pxdm0VWziGuJbrB7Q7o3eCjPDuXBdC1z3OpPTrZ6wsY4lrQIEZCNf16rn9l26rPeG4GZ78wBzKueyNSoWl9R0lxy4Acu8pPNjlCDsvxSTyJUXEFZWlI5LdZZqAhCEACEIQAIQhACNajKjLTYZUytSxSjKiLimVOps60mUtSuoN0CshohY+jhW9ZlXRiQbbIeCHWCVOfRwj6OFzqs70kVO3bNtqGSAVmx7NtbnCtfUBAoBT/IlVEehG7ICtduWQUJa7qdOkq9mkEk+xgohncTk9PGRy+37Hitmew4b4kHkQPdRo2NFM4nOa4gZBs5nnOi61Vu4cFHWq4wU3DWPyLS0rSqLKBSsjgQQO+d/epm77JlGEDecIABPExqpxmz+eak7NdIG5dyapPsVYtG49yHo2LiEzve4OsEQre2whbfQ0stQ07Q29OmqOXnY0khSln2Ya2NTlHL018VeTYhwSb7ArHq5Mr/ERWKNzsG6E3t9jyIjJWs3etX3dOoXFn5s69Oqo5na7iDwW6A7+B3FR9t2NdHYIJiSS6PDCZ811Q3M3gstuZvBX/mFUdNKPZnL7nuZzCBOe88V0u4rPDQIThlxt4KSs1jDVRn1HURfhwOLtjimMlugISA6CEIQAIQhAAhCEACEIQAIQhAAhCEACEIQAIQhABCwWrKEAa9WFmFlCABCEIAFiFlCAMQjCsoQBr1YRgC2QgDELKEIAEIQgAQhCAP/2Q=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628" name="AutoShape 4" descr="data:image/jpeg;base64,/9j/4AAQSkZJRgABAQAAAQABAAD/2wCEAAkGBhQSERQUEhQVFRQVGBcWFRQYFRUUFxYWFRcVFBUUFRQXHCYeFxkjGRQUHy8gIycpLC0sFh4xNTAqNSYrLCkBCQoKDgwOGg8PGi8kHCQpLCksLCwsKSwsKSwsKSwpLCwpLCksLCksLCkpLCwsLCksLCksLCwsLCwsKSwsLCwsLP/AABEIAMoA+gMBIgACEQEDEQH/xAAcAAABBAMBAAAAAAAAAAAAAAAAAwQFBgECBwj/xABEEAABAwEFBAgCBwcDAwUAAAABAAIRAwQFEiExBkFRYQcTInGBkaGxMkIUYnKSwdHwFSMzUqKy4YLC8VOj0hY0Q3OD/8QAGgEAAgMBAQAAAAAAAAAAAAAAAAQCAwUBBv/EACsRAAICAQMEAgEEAgMAAAAAAAABAhEDBBIhEzFBUTJhFCJCgcGRoSNDUv/aAAwDAQACEQMRAD8A7ihCEACEIQAIQhAAhCEACEIQAIQhAAhCwSgDKFiUSgDKEIQAIQhAAhCEACEIQAIQhAAhCEACEIQAIQhAAhCEACEIQAIQhAAhCEACEIQAIQhAGCuT7b9Iteja6tGmcLKZDcoDicIJJdHP0XWCuBdKdkLLyrEjJ4Y8cwWNBPm13kndDCMslSXgpzfE1qdItc6uqH/9XfgtWdIlpBBY9zSM/je6eRDnEEeCqZatmZFbPSj2oV2Jco9R3fauspU3/wA7Gu+80O/FOVF7M0SyyWdrtW0aYPfgClF5qXDY+uwIQhcOghCEACEIQAIQhAAhCEACEIQAIQhAAhCEACEIQAIQhAAhCTqVY70AKISArlaPtob8RHmu7WctDpCw10iVlcOgVxjplsVf6VTqljepLBTY8OzLhie4OG49oxugLr9ttraTHVKhwtaJJ/Wp5Lj+1t91LxeOwWUaeIsbvJ0Lnc90DTmndFGXU3LsL6jJGEeSgdXycgWdxIDcpIEnmYz4aqbN2ac08u64Q8OJkYRwnMxuG7NbjfAh14ncLhsb6VnpU6rw97GBrngQDGQgd0DnCkFzTZfbKtZ3NoWrtUgIbV+ZjRoSfnZz1G9dIpvBEgyDmCNCOIXnM2KWOX6jSxZY5FwboQmt52k06TnDUD8VUlfBY3Q4NQLHXBVhu1XFi0qbV8GBXdGRX1YlsDpWVAbOXs6s9+KAABAHMqfVUouLplkXasEITS8r0p0GF9Vwa0ZSd5OgA1J5BcSvhA3XLHaFTrR0nWdvwtquHEBo93SkWdK9n+anVHOGH/crvx8v/kq6+P2XdCiLk2ooWuepfLgJLCC1wHGDqOYUuFS4uLplqaatAhCFw6CEIQBVL76Q7PZ3FgxVXtMEM0BGoLzv7pVcrdK1Vx7FFjR9ZznH0hUTpEsr7PeNoaCQ1zusbnlFQY8v9RcPBVg2hx1J8ytjFpsO1OrFJdRvvR2a6ulVxrsp12sDXuDcTZBaXZAkEnKdV0oLynScvS+zF5i0WShVBnFTbi+0BhePvApfWYI46lFE8LfxbslVAbUyMDgSNR+I/FT6rPSBebKFlFSpiwiowS0TE4szwH+Eni+aLp/Egq9sfHxnzTP6QScyT4/iop+1tmcJbUPdgdPso+17YUW/AHvdu0aPM/ktaGJ+hGbbO0XTWxUWH6oHll+CeKrdHN4Vq1jFSsxrA5zjSAJM08ocZ+ti74UvtDegs9nqVT8rcvtHJvqQsmUHvcV7HU6jbKVtzfRq1epaf3dM9oj5njX7ug5k8AoazMDIIA0gDcB+fNRX7WbJkkmSe89+icWW8X1CQykXGMgCT55aLchj6cFFGJlk8ktzHT6TSBMmCDrw7lllTqyS0TiBBxSR5TGiVo3baTn1dJvJznuPdAK3qXNaIyFD/uD3K7vXZsh02MnVpa0ECG6EbuR5aZ8lZdidozSeLPVPYd/CcflP8ncd3AqpWuhaKY7TBHISOe/koipeTge0M9ZBzHAhcniWWNFmKUoStHoVR20Jiz1O4e4TbZC/PpVkp1NXfC/7TcifHI+K021ub6TYqtPrHUoGMPadDT7YDuLcs1hpbZ0/DNpvdG0VBtSdVpVqrnllvq0tECs4jmZ90Wm/LS4fxXDuMewW30GIJ+DsWwryX1p4N9yriufdENwCnZzai9z6leQ6TIaKb3ADmZzk93f0FY+oa6joexqoguV9NdvLTZqYMDtvPf2Wj/d5rqi4h0x3kKluFIa0qbQRzfL/AGLVboleZHMvxKZ+2ag3g97QfwWjr6qHh5BNXFJkrZk2hdY4+jo/QxUdUt1RziSG0Hf1PYPzXbFyHoIpjFaz80Uh4TUJ9YXXlh6p3lY1BUuAQhCWJghCEAci6cbrcHULQGOLcLqdR4aSGw4OZiI0+J2ZXKgZ3hehekW++qs3Ut+O0TTHJhEPd5GPHkuUMuYDkFtaO3j57COfNHHKisMouOgPsF2/oie1tiFPrg+pje91PQ05IAaGnMtymeLiqHQu6mwhzhijUOyb45pzWtrWVA+m7qqjdMJiO78uCt1GLqx2oXjqqldHb0hbKTXMc17Q5pBxNIBBG8EHVV/Y3a9traWPIFZg7QGjx/O3hzG5TV8V8FCq/wDlpvPk0lYcoShLa+5pqalHcjzpQu7Fo303TknQuo5CIJ0BgTzCdULNUwtjMGAIdElukg5TkYn1ToXVVfIgDjJJiN5Gcr0l0Y0pu+50HopvbFZnUC4F1Ey3/wCt/aHk7EPJb9LNR30IMZJL6jZA1hrXOOXgFT9l3GxWqjUJMPOCpIjsPgAxrkYMHPsq8bf05pUjwefVpWVPGo6lPw+R2OW8L+jj9gDBGOY4DX10V2uS/wCg0YGt6ud5jM8ym7rvpvzcwE8dD5jNI/sSl9Zvc7XzWhNxkqYhut2XDrRGqStNpwtyz4qAszCwACo8jgcLvdq2qOLtXvIO4EN/tAS6xqzryM0vfaYNGFo7W+cwP8qpVLO+s7sMnmBDR3nQK1CwUhmGCefa9ynReMgB7K+MlFUkQUqdkj0XUzRNWi4zIFTkCDhIH9Pkp7pBt/V2CrGr8NMRr23AGP8ATiUFsd/73vpPy/1NWvShacT7PSESMVUgkgHMU26b8z6rPnDdqV/k0ceT/gbZzigxhnL1A85y3HesV6bBoDrvO7y19FYrPYGkQ4NcRDc8z48PFFewU2ySwHUyBoBE5ecLV3Gd1FZauiG8MVmq0f8ApvxD7NTP+5rvNdAXLOjW2BtsewCBVpSNMixxMGNdXZ9y6kSsPVx25WbOCW6CE7RXDGlziGtaJJOQAGpJXFtv7cy8K7XU6QimC1r4io8TMn6ozgbpPFTvSFtaHvNnY7sMMPj53jcfqj3HcqlZbYwGTij807pNPtXUl3FNRnle2BA1LpI3nxE+6SfczjlJ8gFaqt4Uifi0yzafyScici0mdxB3rQ7i3WyI6F0UULMyyBtBmGqI+kSZe58GHEnVpzgaDMK8rhd0X2bFamVm/wAN2VRo3tyxeO8cwu40aoc0OaZBAIPEESD5LD1eHpzvwzT0+XqR+zdCEJQYBCEIA4nt7fxdeNXeKUUmDhAlx+85yirLQr1/gkN4/C0cc1JbS7PudeFoOgdUc4E5jODHkfRJ/sCq4yawO75tO5ehxbVjil6MbK1vfsVbsm3M1q89wn1cVH3hYrM0DBVe7d8LT7kKVo7NGIfWcRwAgepKfWa46FMyGAni7tHyOXojel5K7fsr9yUKtJ7bTQxfu+0JEYxvaBOYIkLr9/20Ou+vUGjqDyB9psQfNVHHwEp5WvE/s21Uj8TGSB9Wo6I8580pqFvcZfYzgy1cX6KvcokHPLsiIILYbz1CVqNOITmAWxoAQMy7jIG4bxpmkbpquY1rQD2iTniPZESWn5t0DLyUzQsrTDi0SCQJEESd8+6ak6YjVsjbysoqUi4NJwh2EOluW8OGpyAIngFYa1tNquqm8GXUnNFTjLeyZ8HNPio6tSeZa4NDSSBrJGoJA0mNErsVVYKloshJ/etBbIAlwbLjllpH3VRk+Kl6d/wX4fMPaGlmp9lOPooK1s7YJB/XFP2tyUpMrgrRHus8LFOjJUl1awykAo7yWwamyrV9CE7e1I13QOPJdTbOSSRI7GWf9+9/BhH3nA/gq7tSTWt9Vwghp6kjgGtaRvGri4ZK27H5Cu85AYR3YQ5x91RbBTNaoS8nUOIwkS4uLnCZ1kgzwKhj5zSl6RdN1hjFeRS76gaYbL3OkHfvIxOMZyABKcWuk4AxAG/IyMpABByORzTuqSHA7+0wYiQMtNARnEzv8Fmz2YHA7xjJzXDhPIhX7vItRF3DbW0bdZ3BoGKpDjEOAqN6uDylzSup35bTSs9WoPia04ftHJo+8QuTW+oKdYua2CxzDJA+Q9bhbHzOyzPCO/om11uHUMAz6wggcWgYifVqU1MN2SD9j+nntxS+jjta7jTM18YLiTkJnXPGTEypq7LTYoAfTfPFxxD0hTraYgh0EH5SJHkUwtez9An4S37JIHkZCd6ifDFLvli9e67EWyWNDeILhrzBUHeF1WXWjXA+q7ER4OiQnNXZwEQKzgOBH5EJv/6TP/VHD4T/AOS7FpeQv7K9bKDmjOCNxBDgfL21XZ+jG8DVu6jOrC6n4McQ3+ktXOaezFMfE5zuWTR+fquh9Gdm6uyOAyBrPIHIhsJbXNSx/wAjmlmnOi3oQhY5oghCEAc/2uaG2siIxNa4c9Wn+1RzaauG1mz3XtZUb/EpSRzafib+Kq1McVq4JqWNe0Y+og4zf2aCjxTinRyWzWJQGFNsqSE3MhI2gAULW8QHdWxvHIVAYI8fVK1ZKRvEEWeqG6uaBPPE0yfJdq/9AnTsiruovaxjRoQXNMBwIObWtM6iTkeKlrGQ0wXy+JImZ0GPkN24apjddhc6m1hc4Mwh7Xt0guJLQflOkcipN9mayMLBBkwGgEmDBLtxjeealN80civIjbHMIkvLIGGQXAjQ+IOWfDeo6jeAouoVW9stqYiRJBYQWgB3HCQO8amVO0g7ESZjU5thp0jmIE8pTS3WVxJIbrTLARHZJJMhvHJqimviyVU7FbwoAWh8fzH1zHulmMTKxPe4A1AQ8GDlh0gAx3QpVtNRlwkgjy2xLCshiXwIwKFltCD6UpCrZ9JT/Ak6jNF1SIyjwZp1BTsNqdOHdPMho/3KubO1W4cI1GhmQODM8y6ImNylL9cPoTmAOJfWa0BuRJ6sn8Exu1z+wWMaGHMggtdTmQMQ3ku4cVKC/TJ+2E+dq9IeFz3lpbAYRDnAgunON/wxvGaxSsUPmSSGkYidCYgBggbp8BxUhSY7OQANAMs+Z1jOYH6DS2V2AhpcWntEOJcGSci1zhlOcx5IUvCOOPlkFtNSqEMIBIac4EyDkTh3E6ePNWW9x1lGxVRkOrc0xpJbT9OwVXL9s7qjewZkAuGMuDRxpNk5SBn38VP0KvW3dZYyIxCRlBbImPFdn+x/f9HYfGS+v7NaFBZfRTW731GgioBlo5ujhxLdWnlmn+OVyVpnI00MHWYLV1mAEp8WLSoF1SIuJCV2QCToASe4Zq5dHkmxh50qVHub9nJg/tKrrrKHZHQkDPfJgCN+ZXRLHZBTY1jRAaAB4KnV5FsURnR43uchdCELNNMEIQgDBVCvOwCnWe3nIzOhzGSvyr209jnDUG7sn3H4pjTz2yr2LamG6F+iv06SXDFowJYBPMzkhKoxMr2o4qFQDe3LvygecKRcEyvFmKlUAMdk58CBIPmF2L5IyRrc9laGNh0iBlO/SSOPhrKlsE9yi7jtPWNFQAYXTizMtqTmI3A5nvz3qaaFDI3ZdjXBoKAiInvC1qNMHMeI070uAtajN25VpljjwRGIaCTkHSd+Mkh3d+Sf01HVqP7x1STDoYBuinizHfid5KQoaBXS7C8fkxSFmFmEQqy4E1rPKcVDCjbW45QVKCtlWSVIZ1agqVW0nadqqOBc3CACPveSk2WQEyC5oAya3sAeIGR/MqDtdFzXMqRIBLYiScOEvae9tTLmFY7IQJIJLTnnOUxpy9lZk4XBDHy+TejZ8Ijdu19ySSeaz1UpWPLvWYS9jVEXWu5gnswTq9oAfrJk6rexWgmi1h+V1Q7tHuDmiRkcit70s5fTLMWEOycd+A/EBwJEieaYXJTIa8xDHOJptygNmBEZQYCtXMbZQ+JUh+1iyaSUY1bkKLZNIbGmk6jE6LUlUaupkWhvYqWO1Wdm7GXnuptLh/VCv4VS2bsmK0ufuZTwjvqOn2Z6q2hKamVyoe0sahZlCEJYaBCEIAE2vGz46Tm8Rl3jMeqcrBXU6dnGrVFEaEs0LS8T1dZ7SCBMiATIOY0WaNSdAfER6FandWZHZ0bkJCvUDRLiAOftzTmEm+kJn1QjkkxjdFkwZsGEE9prpBcIhpj5XAeY15TTAmVJ3aT5ijk5dlmLtRsk6hSpC0eFBFrIe/HkU5GrSCB7jylLXbag9gIPuPQot1qYIpnNz/lGZj+YjcOZW1jowOe+Ff8AsE/+weBZWrQshVDBhyZW15A7Ik+XmeCfFqRqZKUXRXNWhtYKBFm/eGHGs8yCRBLW6HUb9U7pN4RPP1PekG2gfwzEyXx3thLUKEHLLluQ/NhDxQ6A/WiCsgIIVQwNbXRxtLZgHWN43ieYyW1YNGBgAEU2kgfWJdos1knetmIql9OMQaxpDpDXYRlDh8JzO4qS7pFUuzZuxq3LUlQeSBibhO8TMeI1S0oZ1dhMhJvCWISNR4GpXUcZNbN0IY938zvRoA95U0mVzj9xT5ifvZ/inqQm7k2aWNVFIEIQoEwQhCABCEIArm0jQHtPEa9yjGlWa+LOHs5jMKuDLVPYZXGjOzxqdmQsOYkbbacLHRMxo2MXhIOaRsd6Ne0S5skE5OkCCG6kDOfYq5Rb5KHJdja1lwALRiI3SBI4CU4s1tJ/+N45nBHo5Q9qv9k4af7x2ZMaADn3wPFKXRtdZ6pDcRY/TC/s58AdFZKEtvYhCX6u5YJWrwtwUFqWGnyiNrWRrWuLWgOMuJ0JPN3pmi7qoe2RI4g6g8wo6/7/AGUj1bSHPOTgNGjgfrck4utrcDQ3KAIjLL8tf1mmdr2WxRtKdEuFnCsNcIW0qgYMEJJ4UPtVtH9Gp9mMbsmye7OBrrySNxWh5o46jyXO7RH8s6fn+eqsWN1uK5TSHVoswqVXagBo7QMHES7Qp7Y2vbk5weOOGD4kZHyChL1tNXqnOpENdiAGkOgS4Z94TzZvaAVwWvGCq34mfiJ3KycZbb8FeNq7J0OWHv5ey2hYKVGyJtVas6Q1jWA/O54cY5MaNe8p3SBaIJJOsnXPMjwWtttGAE8Bl37gs0q05OiZPirvHYX/AHd+RyFmE2rW+mxzWucAXmGzvPDvTgqsuTNKlIHj4EhMal1tMCXEZDtOc7Ugbyn1R8CUjZLSKlSkGZhzwZ0yacRPopJtK0Qe1umXOm2AANBkPBbLAWVmGsCEIQAIQhAAtXlbLV4yQBG2y0KmXpfbaVQtd4cwf+FcLbQlVa/LhbVHamRoeCf07inyI6lNrgqt4bTljuy3IkkA+RcZ5yB48VXbdeJe4l3kIAH6z8ypytdeHsjt7pOgHBoOi0u7ZTE4kzHD/P8AhaycYqzPhS7rkibnc7tFpOeR7hmpS01wWw5rXEayIPeHDPzVlZs+A2GtgD9a70wtmy5fmB45j2UVliyM4ycrojrFtZWojC0gtGgdnHKcim9s2ytVYEF+Bu8Uxhy+1r6pCrYerdmzlmCZ5wfdK2WyycLW65757p4KWyHeiSyJKkNLJXh7S2eyQ7PkZnzVso32yk5uOQx2eKJAOfZyzGp8lo24dDGccB37kjeF29gg/wDHAqLcZcFbbu2i1Wa9aTgCHtIOmYSj7wYPmb5hcjqvLHESWkHjCPpbnaulV/jr2M/qrgm9pLQK1Z+hwvLWHcGtBnvz3qRZezWUw0bg1v3Wx+arLLG8CYIESlrBYn1DGcb43BX7UlRROKl5J68Lymxsn4sZflwMt9oULZrze1zXtd2m6O1McDxHJTxugkAfLoFCXpdXVEy3I6OhRjt7HIteUWWydI9MACsx2LeWQQfAwQnb9v6JHYp1Hd+Fo9z7KhPszdR+vFYNFwzbmN43qD08L7DO/jhlqo3vUtdoYHQymCHFo0DWkEyd7jp4paybQMxOZUyLajgJzMhzodnoAIz3kqHuWg4GUXvdDsXWNBz1hd2Ruha+f7JW9HM61j2vD5gnE1pDGggHG85Yc8gZM6aq20KktBBkETI0PMLk9sY5oiSGk6E7+J5pxdm0VWziGuJbrB7Q7o3eCjPDuXBdC1z3OpPTrZ6wsY4lrQIEZCNf16rn9l26rPeG4GZ78wBzKueyNSoWl9R0lxy4Acu8pPNjlCDsvxSTyJUXEFZWlI5LdZZqAhCEACEIQAIQhACNajKjLTYZUytSxSjKiLimVOps60mUtSuoN0CshohY+jhW9ZlXRiQbbIeCHWCVOfRwj6OFzqs70kVO3bNtqGSAVmx7NtbnCtfUBAoBT/IlVEehG7ICtduWQUJa7qdOkq9mkEk+xgohncTk9PGRy+37Hitmew4b4kHkQPdRo2NFM4nOa4gZBs5nnOi61Vu4cFHWq4wU3DWPyLS0rSqLKBSsjgQQO+d/epm77JlGEDecIABPExqpxmz+eak7NdIG5dyapPsVYtG49yHo2LiEzve4OsEQre2whbfQ0stQ07Q29OmqOXnY0khSln2Ya2NTlHL018VeTYhwSb7ArHq5Mr/ERWKNzsG6E3t9jyIjJWs3etX3dOoXFn5s69Oqo5na7iDwW6A7+B3FR9t2NdHYIJiSS6PDCZ811Q3M3gstuZvBX/mFUdNKPZnL7nuZzCBOe88V0u4rPDQIThlxt4KSs1jDVRn1HURfhwOLtjimMlugISA6CEIQAIQhAAhCEACEIQAIQhAAhCEACEIQAIQhABCwWrKEAa9WFmFlCABCEIAFiFlCAMQjCsoQBr1YRgC2QgDELKEIAEIQgAQhCAP/2Q=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630" name="AutoShape 6" descr="data:image/jpeg;base64,/9j/4AAQSkZJRgABAQAAAQABAAD/2wCEAAkGBhQQERQUExQVFRUVFhUXGBUWGBoYFxgYGhYVGBUXIBccHiYfGBokGRcYHy8gIycpLCwsFR4xNTAqNSYsLCkBCQoKDgwOGg8PGiwlHyQsNC8pLzAsLC0sLSwsLywsLCwsLCwsLCwsLCksLCwsLCwsNCwsLCwsLCwsLCwsLCwsLP/AABEIAMIBAwMBIgACEQEDEQH/xAAcAAABBQEBAQAAAAAAAAAAAAAAAQQFBgcDAgj/xAA/EAABAwIEAwYDBgQGAQUAAAABAAIRAyEEBRIxBkFREyJhcYGRobHBBzJCUtHhFHLw8SMzQ2KCkiRzk6Ky0v/EABoBAAEFAQAAAAAAAAAAAAAAAAABAgMEBQb/xAAxEQACAQMDAgQFBAEFAAAAAAAAAQIDBBESITFBUQUTYXEiMoGx8CMzcpE0FFKhwfH/2gAMAwEAAhEDEQA/ANxQhCABCEIAEIQgAQhCABCEIAEISIAEIQkARCEIFEQlSIAEiVCUASJUiABIlQgBEqEIAEIQgQRKhCABCEqAEQlQlA9oQhIAIQhAAhCEACEIQAIQhAAhCEAIhCRIAIQhKKCRCVACIQhAAhCEACEIQAIQhACISoQAIQlQIIhKhAAhKhACoQhAAhCEACEIQAIQhAAhCEACRKkQAJEqRAAhCECgkSpEACEIQAIQhAAhCEACEIQAISpEACVCECAlQhAAhEIQAqEIQAIQhAAhCEACEIQAIQhAAkSpEACRKkQAIQhAoIQhACISoQAiEIQAIQlQAiVCEACEIQAJUIQICEqEACEIQAIQhAAhCEACEIQAJrmGZ0sO3XVe1jZiTzPQdSoriXjOjgC1tTU57xIa3pMSTyv8ln/G3FVDMG02lz6WguO2qZAG1unxV62s51Wm09L6lStdQpppNauxJcYcX1n1W/wddgpBgnvBpLpM732hVWtxljmG9Z0dWOB+IUBjcOAJbUL45Obpt7lTHBeA7TGYdtV2lrg5zZFjpDo3ERqbC6KNtSoUstJpLqtzGlWqVZ4T5fR7GucA5u/FYJlSqZfL2kncw6x9lYlFcOZVSw1Hs6JJbqJMmYJ39FI4iu2mxz3GGtBcT0AEk+y5Ws4zqScFs3sdBTTjBKXKW5B8a54cLhXGm5orOgUw4gE3AcQDawMrMncU5kRJrt/9yn8gV147zijmNZj2VSxrGFvebMnUTMA2VcfldM7YkOPiw/QldBZWsIU1rW75zFsx7mvKc3plsu0sGh/Z7xPiq2JNKu4vaabnSSDDgW7EeB2laMsj+yqh/wCa/W+S2kS0AmDJAO/gdlriyvEoxjXxFY2XBfsZSlSzJ53BYxmnHeOdiazWPIa2o9oAhoADiAJMcls6wnjbI20cW5tOqNJ75Ljs5xJcLC6l8LjTlOUZrO222Rl/KcYpxeN++CTwfFmYNIc6q0gfhNSnB8DJK1rL8xp126qb2vGxLTMHovn1mWNNziKc+RWhfZhmLab6tJ9UPNTRogHT3Q6RMQDcR1hXPELWDp64Lddlj8wVrOvJT0yeU+7yaSqH9pfGlbAuosowNbXOcSJ2IAAnbmr4qbx5wjTxrmPfX7IsaQLSImZWPaOkqqdX5TSuFN02qfJRsL9p2NqGGkH/AIj+y0XhjisVaM4l7WVA4i8NkQIdAkDcj0WRcZZQMLWDW1W1NbQ6W2A/CBcnpO/NR2Hyys48hH+9v0K6CpZ0K9NOOIp9cGRC4rUpvVl+mT6Pw+LZUEse146tIPyXVZZ9n2aDCPqfxD2tYWtDdIm4PPSJ25laZgswp126qT2vbtLTz6eBXP3Ns6M2luu5rUK/mxy9n2HEIhCVVSwIlQhAAhCEACEIQAIQhAAhC51q7WDU5waBzcQB7lAHRV7iDjfD4N/ZvJc+AdI5A7SSnb+KsMP9UH+UE/ECFkvG2EqYjG1a1GC1xYWmQ11mNBsbi4K0bK0VWpirlLHsUrqvKEM08N5OvGmZ0MxrNq9oaelgZEatnOMzb83wVVxGXNH3KurzaW/UprjhVaf8QGepv8VybVeRvaesfBdTSpKlFKL2RhzlKbcnjP56kjleEHa4c1bsqPALerQ8NcOvXktbybD4WnUAbSDRENeYnxEDYTKiMlwFM0qfZsbLqbD2lpa7T37+J5pxgstFE3JIHI+2652+unWlhbfU2bWh5ayy8YPANY7UwkTuNwZTHjXHU6eCrNe8NNWm+myebnNIASZDjp7h2nu32/2qn/bIHO/hgyXEdrIbeP8ALi3ofZU7Ol5leMG/xbk9zUcKTkvzOxn1HIC7/Xpj1P7JamQFm1ekfUhNH0q5EGm+P5PrErlQ7QOAa12rkNJn2XYYfOo5/fHBqH2cZeOwN4e2oZc2LghpF94/VaU11lkPBFaoKDpm9Qz1mG8+q0vKMYXsgnvC4PUePiuRvk/Pk/U37R/pR9hzmFSWloMTzWL/AGlUYxTGtdJ7MA+ep/7LYcQDIaBM7nb0nqqbx7klBtGo4gGoxndIuQZbDZ9SU/w6qqVdN9dv7EvIOdJ46bmZUMqc/wC9VpiOpJ+im8ipDD16NR1drm06jXlomYBBMA2lVYVn8gT6SvdOjVN+zf8A9T+i6qcG005bMwFnnCPofJ+KKGLB7J0lu7SII8ehHkU3xuW9q4lxJnlsFnf2Y1KpxYDw4N7J4AI0ie74XNlptatLwwWnc9PDzXJXdvGhV0Rex0NtWdWnqlyVjN8gwjrVWiQLOvI57yCb+KyEU6jnkMBeb2A1T6Lf8Vw0w94ki15uI/sqHmnA2FadVKo5rrgtI1A7gkAg/FXfD7yNJONRv06orXls6jUoJepnOF1Odc6Y3mfktF4M4xZhA8PIfq0QGgMDdIINouTI9lSM7ygYYtDXatQlR1ZtVrQ4tcGnZxbY+ToutydOF1T52Zlx10amVyjdqH2kYV33iW+zvkZ+Cs2FxbarA9jg5rhII2K+ZsA6pILWuP8AxLh8oW4/Z3jD/Bt7V4Dy950uIDgJgd3lssG+sIUIa4PqalrdTqT0zRbkJAUqxjSBCEIAEIQgAQmuPzSlQbqqvDAdp3PkNz6KDxHHdIfdY53iYaPqfgpYUZz+VDJVIx5ZZllP2u5q9mIpUw4hgpaoHMl7gT7NCsFf7Rw3/TYPN/7Kh8b50MwqMfAYWNLbGQbkgzAjfotfw61qQrKU47GZfXNOVPSpbkC/PI+654PiR+ibOzx53cfQrji6dOO62oHDeXNI9IaExcBPNdJpS6GUoJ9SWwf/AJLxT21c56AlWzKeAmOY4VKp0yHaWi5cAQLxYX8VXskwTjiW9myGAxrE6YgydTpvf9loGFBZYmb8+W3L0WD4hdVISUabwsGnZ29Nxba6i4TDtpaW3DWgDT4D4qRpw9wJPdkSTy6+i5YjD6mg84jV+qfYXIXgDSR3mg6idp8Oaxm+rNPGNkMOPa5wmHL6To1VGsBG4Ba5xuBH4fYrN6XEDhJLxPi2Z9VduPi6ph2YdrhUc1wdDS0wQHN3m25t5KjU+EajmEl2l3JpEz/yBsug8PjTjQzPGcmPdqUqvwt4FfxVU5afMBcxnGr7x1E/h0jT8f0TGvkFZm7fYg/VeaeEa1rS7XqLi2IAaIAJ5k8xyHqtLFNL4cFOUX1bNJyTKW4QGiHOJDz3jYTtEdFPTWa5jmNAY0nXeSLbcgPC94Uc3EdpDwPMQZAN587pa2YVtVVoY9tJ1Mt1+h746+nRchKUpycpc9ToUlBJItGXV3kvBJ3LiejeSr3EOX08QHtDnNDrbjeQZjnf5rnR4z/hXPFVj3tc4EFkl7TAEabahYbFS+PpmqztAALBwDhBiJvvcdFGtUJKS+g94knF/UxpuN7M6GwALbbxzK7u4gc2wc13p+oUXVphz7nSCd4mJ8Oa84rL4dFN3aeIY8ekELtpQj1RzMV1TJelxC5xu4NHUD9Fp/AXEDK1E9q8uIfpa54u7ug+Kx7B5PUc4BzXtb1DJPsSPmFpPANRtGmaZeWNdVn/ABAGmwAB59ORi6y/EYQdHZbl6zclV3exfMyrBzCXFwZsANyeqiG8NiqJBc03jvkH3aFP1KocLGm7ydHylMamBaHBrTDzeA4iLTeFzSNspGfcCtcIdqa5os4GZBJIBne6p2aZEaLGuJaQy0RBcT1Oxha3muVVj3hBJ3Co3HIrNwrGVGjQKlobBG5MnnK1bG7q640s7ZKF1bw0ynjcp+HzRwP39PnJHwH0Xs8SPB3B8YUdhsM15Ic/RaZLS4fC49kyeIO4PiujlTjngx4x7MvfDnFtSm8P7fQ1u7LkP8NOy2+hV1ta4fiAPuJXzbkmW9rJc4tAEgaSS7wBsPj7r6Bw2f4YNAFanYAb9B4rn/FaUcxcFv129jUsJSWpSexKoXChjab/ALj2u/lcD8l3WG1jk1QQhCQDEftFzRxzCq15OlmlrR0Glp+JJPqq9XzGmB3XPJ6GAPmVNfatTAzGpB3bSJ89AHyAVPrYMhurWw+Adf2hdxapeRTfovscvWpp1Z57s7vzI9V4OYf3KjnJ5gMM1zXEgkiL6gGiecbm6ncsDfJglkvfDOCZVwge6g18Oe0vJ8jET4qQpZRRkdwMvsJ+sqG4NoufSeDqDA60EgExcW3iysBwBEaTAIMzPoQuVu6lSNaST6m3bQpulF4HtLCD7oDWgCx6m8gxy2XOCwwRfxRg6eixJI6z8P7J3iqUi5AJ2KqZbe5Zwuh5wlYmx2O6h+OM4fRpsY0ka5EzfSPw+RLp9FP4akBQuR2jaoFhBgtNvEW+Cp32h4YaKbw2HanAm8kQI3vuCrdioyuIp/mxWutSoywQeHxjokVGjwJg/JcKvEDx+L2UQ3L6rwXNpvcBza0ke4TFziN5XTuMc8GLGk8cv+yfbmxee8+B1M/IKe4Ycys6o2A/Q3U0uHOQDAnxHsqJQYXuAESTzIA9zsrbwZNGs7vNd3YJHeG7SYPX9Cql215MsdiajSUasW+5cMLVcHE8+f7qYdjWhsaZLmktb6gOtzgEnylJlmJY18uEse0tLhynnC508vptOvvucBGtxsB/QXL7dTd36DjLaQfiA09C6D+UECfci6ms5pHTDSLDafOP68FWGgsLXscG1A2JDZBFpEHkTyVgo4WrUpTXc3VvLWloI6G5v5JsucjkUHivKKFOmapDS8uAAbEGbyY329VWcHi3n7g1eAEn2Vk+0BkUt574tvydN1njqxHVdP4fmpQzLfcwryn+t8OxZX5wWnvNg+MhDeIZsB6KqVMUTvdeW1lbcIdiHRPuafwu8vqNp1HNlxJa2QXAC5Hh4ArTaGE7Nt2kk3LhJv6XHssR4BovOKpv7wADnB0WsLb+JC1pvEdVgMlr4E3EO8rGPguc8SglV+Hsa9i35eH0ZOUG1DuWlpEXDg/5BMOIKVF1Mio0FxFhzny2XuhnT6lNpDQC4G/JtyB8vkmOc5c0taKkw495/MeMrOSaeS68NGf4/hNjqjhSpki5hmrbmbcr81BZpkNGjTDxqJkAAxp5+N9ui093DDmU9TazjAMuBBBEmJETtHVZ5xlhH0mta7TBdILTvAM/Me617O5qzqxhqeDPuaFONNySwyEp4tx2PxXc5s9m5I81CaXcgT5CU3fWK6KUImNGk+jLMziB/I38Fp/2e5/Wf/hYh4dqBNOTL7XI6kR16LCGVbrSPshwj3YwVCHaW06neIME2EA7T3lnX1KEqMnhbIt2+unVju3k2pCELkjoTO+O+Af4ms7EBxbIaCRfYBolu/qFR6vAFQE99sCbyy/u4H4LUuJ88OnRT5kSR03/AEUI3AUnt1OqkON9IpuPlcRyWlR8RuKcFFPZFOdpSnLUyi0+BB+Oswev/wCWuVgyngvC0iC4moR+Ethp6TMyP+ITkYR8kNaAORNvWJlSOFwxBGohw6RHySVL+vU2z/Q6FrSj6jsYOmKPcZpcHHVp+6By/rz8ExABt81P4OqAItB6WURmuGIcdET5b/oVUTy9yd+g3IjknWHdyO3IlRIc78xHopbG0WywtmSxjjF5dcE/AJ409FxBlh7wtbodioDijKXYtjWh41gkwTvy91aW4ekaYfqh53bF7QCPgSo1uUlru2dJDYIZysR3uvon0qrpTU48obOmpx0vqZhiOG8VRJsR4h0D3kKLflNUmI/+TfnK2bFZT/EQ5oawAGSHNBJ3uQ4SoDEZdTa6C1pO3ec4/Vaa8Xk+Yr8+pU/0OOGUHL+HK3aNOlpuLEyLdSLAeJIVxy/hUYMy86nkWA2Eggn4qZy/CMY6zWtde9hHjP7p3jHCpuQ6Ld2/xVatfTqrHCJY20YvL5G2XYgtIBadLuvtI+SkqeNDnPpahYBxFpIvHsR8QjC5eamBP+IA+nUlr2gA6XEAggz/AHFlFUuH2AvuS57S0km8OkO+vwVT4XyybcfZRiGuqUA5zS6oJEbGBNuo2VkzPEOgtI0QNyRB8fBVCjkvY0qDWPIdTa1odzBaNwYIubx4nknpzjEFzabwypr0wY0kajA6jpyTZJZyhybxuR/FnDFSrh2VG3u4xyja55Hp6rOw2vh3uaAQeY0h4jyIIW6Y3N3dk+nTYA1oLQSZlosSBFpE/wB1UsblH8S9ukQOv3m+oIcB7LQtPEHRhoksoqV7RTlri9zJcUXOJLgAT/tj4DZcW0XHZp9AStJxPDjQ9wLjY/h0x6QE5yvJmse0i9wSXBhIPKCQOfirr8Ug+EQq0mhtwtl9bXTqv7UdwgipM2AIN+W8DoVZu0DyPifBPMRj26g/7xAuQe7qI3IuY5T4JjgXEmprAgmANOkgFpOkuBh3n5eayatXzZamW6dJUlpRa8FgS1t/blZOmy6xA+nyVVw2cVW2bVMbAOAMeu/xUzk+dOcKr6unTTAu0EGSTbfw+KqvJYR7x2VNaDpPZE8w4gH02+Sp3FfCnbUmd8SzVDhBsSJBaDJHORtdW2rnYxDgGMkAS4vEaTMRcEE+XVLmGC/w7Dfpv7DkpKVSVKSmuRk4RqRcXwYbXyuvh3nSTI/Ex31soyvSqPcS4Ek72krX6uVsqPJkt8RpD/KS5hI8PmooZY24gW/Npd/9wVtR8VyvijuZzsWnszMKOW1XnuU3uMwNLSfotd+zTAV2VKRqsqNLaVRh7Rx2JaWgMJ7oEeCd8N4PRWYdbWtmdLQ1s2sIa0C53JVyweNYHlkgPud5JG4vz3j0VS68QdSLgok9K10tSb4JFCELGNAy3JM2GId1MAuaRc7AAHxcWt/5K/NyNpohh+9vq/3Hf05R0VJ+zTKJ/wAR176v+stpj/sXnzpBXLivN/4XC1KkjVGls/mdb4CT6K9c0oqt5dMqUKjdLXUKs5sEjoYXai5UM8YuYbhpHhIXulx/JtSqH+W/0T52dWPKGwuqcuGX41w07eq51qvaXAuOXNVKnxi90Rha582tHxJT2hmmLqGWUW0x1qO1H/q0fVV/La5J9aY+xbmucIBDtMnxAMEjxHP+66YbH6W2bJ2BN4A2AC8YLLT2naVXanERtDW+Q5A+qZ1cQxlcUNY7QyWs3dABOogbCAbm1kY6IPcseVYfXLjyE+Z/sZUfmuYNcSBqEGPvWtztso7Ns5fSjs5dDQ1wmNiSXTyNyvHCmIZj8QGDVY6nBwvpG9xa9h1ujQ8auga1nSOamTVGNbUcw6XCQdxB2np6phUpgch7LVcwe1lJ5cAWhp7vI2sPosrqj+oKZF5HvY5SutCsWmQuHZnx9krWdbeZTxhO4d4IJaYB+839P65Lq940+QnX1BG3kojtH0zDANe19h4nqF1diTTouZElrS4AG55lo9QY9UriCY9xWK10mQREBzRzhwDhPjddchwfbVNTvwMkelgfdQWR5i2vSYLTTps1t2Ihogjqx3I8rjkn/D3EQw9Z7K/dD/u1DZsSYGrYb80ji1lIE1nctmNo9nTPZ950d5w5AcgOQVVfUvvB8FZhprRoJIdA1NIcBPPaY9eScZlwvR0Fwlha0mRcGBuR+ijykPwUmvhw65Lp8zdcX0RvA9hHsV2qVCeqa1qoG5A8SYT0Nye21SwyHenIjoprDPFVgDbGZjxggCfW3p6ValnVBtVoc8OkwQ3vb232G674t1fD4wUzDYu03Ie07O8uo5EeCkUGxjmkTLm8xuF6oFziWgw15Gq9t5B+PxXfNMM4Q8bP3A/NEm3x901zDLndiALE3dG4NtPp+6aOLNgMO0sAaYjdSLWmPD+oKrGXZxQaAKjHMcDuySw+MTqHlfzVjy+rTrSKb9hJ06m77Wso2nyx6wMsfl7Kn3mg+PP3Chn5O1ptrA6Tb4hTHEmLp4JgfUrPAcYAPem0myqD+OaRJ006jx17rB7klS06c5LMVsRzqQi8Nkto08z6x9FLZXgm4miRq01GHuvG4PIqk1uIw8y1jrAyNQPQAzHX5p5wJnLmYqKjhFQaTBJvu3wH7qZ209Ll2IvPhqUe5aGcZuojs69Kp2rLPLWktJHMHoRB9UitRpA7gIVXXT/2/wDJPpn3M44Qx5wR0ucXUyII6XJBHubeKf8AHWKpYkU2hwe0S6B1NhPkJ91A1mLi5ilcpSnrb3I1GKjoxscKGX0xsxvsndNrW/hC80bSF6KbJtvdj4pJbI7NxRGwaPQKSe6QwiZLAXR1kifaFDSpDCYprWyQXHkOXr+iZgdk60H6SdQJAXTBYAF9XEESA0UzG8EEuM+Ej3SRqaXEiXcvopXhbF9myoCRckjzAj+vJD4Ar+bZa00pBnU8AEiDAEnbxLVNfZ3gGM7V8t7R2kdDpF5jzPwURnOLLoEbFx9TH6KKo4hzHBzXEEbEG/ul3axkTZPJeeO8VFJtOQNRk9YG3x+SoWn/AHfNOczzepiHB1QyQ0N2iwn9UySJYWB2d8nYNHNy9NoU/wA3pBXANXtjUqWBG8lwxODpvw1Kt+IaWE9RffxUbXw7SDpIBFxbY+a8Zfjz/DvpH8zHD3unQc3Rt3t/SNikAYZPhDSaXERqc63LSJAEdLLvUwbXA8rFx6WBK9U8TqojzcPTUb/MLkzEQHzF2OHuQP1RvkCV4IypvauqwO4IECLu/YH3U3xdXAwzmzBqEN8Y3O3gI9VVcj4gdhiRAc0mSNj5gpzxJnjcRo0TABkG1z+wCa03LIqeEVWtlLHTMnzLv1XAcOUCb0x8f1UkUrWqRNrhjZYfI0ocNUAQQxoi+5/VaWxratBtQta59NtiYJtE38QqPRbdXDhyv3XUzz2TZtvlhFJcIY5g1lVoZUbI1NqRtBY4OEe3zTbNsZ3zpb+ycYn7xty38pB+BKiHEyUIViA6uQ2J84BP0Vv4UwwbR1xBeZ9BYfVU9j9Jv+Vw92kfVSWVcVPotDC0OaBA5EevNEk2tgT3HHGdQPe1hghomPF37AKqVcE1x7zQYECYMD2spPMcb21Rz/zGY6DkPZN6YmVKsxWwx4bOGEyilJBZAIMxaeYHuOSn8DgcIzSdNRrmmQQ7n8ymuDZJCkqNDy9011Z92ChHsWihjWOaCDuEKEp0oEIUGkkyUqu4zy9E3dUTp9QPu3s3jqP1BhH8GHSS0z0AN/orHHJFzwNKNa917fVC908IQf8AL9YK44nMaVH/ADK1JkctTZ9hdJht7Idwtz02Ty97f3TnvDlA6kQqvjvtHw9Key11XdQNLfc3+BVezL7Q8RW+7FOd3A6nn/kdvQeqmhb1JPjA11Iovub8T08KyHEGodmA94+JP4G/HoovgLiF9apinPII1Uz00khwAA/JDQPCB1WY1MQSSSSSdybk+qlOE83OFrF4EgtIc2Y1NkE35EQCD1C0P9NFU3CO8n1/6K7qPVqfBr+Ipl89R7EKLeY3XrKc1bWM0qgLSLgjvDwc3l5i3inWKy9ziSJ8TALb+NoWTKLg9Mti0mpLKGCUBeq2X1Gblom+659g7q33SCnvUlavDcMebh8f0XWlgwTckoA7MEDV4wpCli9FJxmBzcZ07E+pgFQ+Z5rhsOzv1O8NmiD8BJVI4p4/q4toptLm0hyJku6eAHgFPSoOo127jJTUfc0DJ8zFSmTa1SoLbi+sSP5Xj4rq52owN1nvC+Yuo1CCNTKjGktnmIhwPIiT7lXDLMyp1nA03gkHY2cPMfW6KtPEnpW3Ptn/AMFhGXlxnLhtpe6xn7odVAQuRrOHJP62CJdd+/iPrErhXwpBIB1DrEfCSq+Rw3GJK9DEunYJRhnf0CujWOHL4JcoQd4N87iFN4CodwY8VB0GGRMQrAMRTZT7jT5kyfaYHmU1jkdX1wKbja4i6rz8VIDgCWm08w4Wcxw5OB5eqbZxxTRceypOBe4hsgyBcTLtvC20rni6b6dTVSe1pfZzXgmm8gwGVI+48CAHjkDNlYhTSj8W2eCKU23hDqpigeq5OIkiVwqZiKbwzEMdQedhUux38tUd1w9k/q0Gm4g+t/3+KSUHHlApJ8DYN8V6oyCb8/0QcMOsen6FFLD/AO7n4/okfALkmMvI5qSZVby/r0UXldVrHAvMgcgpoYyk8gNF+neP0+qgZKhw108glXpuj8wHh/RSJBTF+KqLaZcWANMm7RB9wqo7OK8R21WDY9923TfZCF1tFJ01kxI7NnitUJYJJN+d1H4oWQhMqcD6fIzcuo2CEKpHktyEKd5aO87+V3yKEKSHzIjn8rJLBPIdIJBAsQtD4XxL3UmlznEk3JJKEKXxNLys+pBav9X6E1mNIaQYE6d48VFhCFzRrM6MCq/EuMeC4B7gO7YOMfi5IQlfyS9i1Zf5FP3Kfjt3enyCYPQha1H9qPsvsZlf9+p/J/csuWf5rP8A0/qE1YYfI/MfmhCs+H/uz/ivvIfd/wCBS/nP7QNL4XqmphyXkuI2LjMe6cFKhY90sVpY7iUHmnH2FleghCrkx1oi4Vb48xLtdNmp2gi7JOk+bdikQrFv+4Q1vkIfC0g3GQ0AAVQAAIAu3krxgROKYDcOYdQ5GAYkc9h7IQnVuF7CUeWXx2GZUY5r2te0gy1wDgbdDZY7k9QtxlSm0kM1O7gMN3/LskQpLHeNRegy7+aHuWkm67MCEKrLgnQ6wTZcJul4mxDmYd+hzm2/CSPkhCSl+4h0vlZljcS513OcSdySST6oQhdEzATZ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632" name="AutoShape 8" descr="data:image/jpeg;base64,/9j/4AAQSkZJRgABAQAAAQABAAD/2wCEAAkGBhQSERQUEhQVFRQVGBcWFRQYFRUUFxYWFRcVFBUUFRQXHCYeFxkjGRQUHy8gIycpLC0sFh4xNTAqNSYrLCkBCQoKDgwOGg8PGi8kHCQpLCksLCwsKSwsKSwsKSwpLCwpLCksLCksLCkpLCwsLCksLCksLCwsLCwsKSwsLCwsLP/AABEIAMoA+gMBIgACEQEDEQH/xAAcAAABBAMBAAAAAAAAAAAAAAAAAwQFBgECBwj/xABEEAABAwEFBAgCBwcDAwUAAAABAAIRAwQFEiExBkFRYQcTInGBkaGxMkIUYnKSwdHwFSMzUqKy4YLC8VOj0hY0Q3OD/8QAGgEAAgMBAQAAAAAAAAAAAAAAAAQCAwUBBv/EACsRAAICAQMEAgEEAgMAAAAAAAABAhEDBBIhEzFBUTJhFCJCgcGRoSNDUv/aAAwDAQACEQMRAD8A7ihCEACEIQAIQhAAhCEACEIQAIQhAAhCwSgDKFiUSgDKEIQAIQhAAhCEACEIQAIQhAAhCEACEIQAIQhAAhCEACEIQAIQhAAhCEACEIQAIQhAGCuT7b9Iteja6tGmcLKZDcoDicIJJdHP0XWCuBdKdkLLyrEjJ4Y8cwWNBPm13kndDCMslSXgpzfE1qdItc6uqH/9XfgtWdIlpBBY9zSM/je6eRDnEEeCqZatmZFbPSj2oV2Jco9R3fauspU3/wA7Gu+80O/FOVF7M0SyyWdrtW0aYPfgClF5qXDY+uwIQhcOghCEACEIQAIQhAAhCEACEIQAIQhAAhCEACEIQAIQhAAhCTqVY70AKISArlaPtob8RHmu7WctDpCw10iVlcOgVxjplsVf6VTqljepLBTY8OzLhie4OG49oxugLr9ttraTHVKhwtaJJ/Wp5Lj+1t91LxeOwWUaeIsbvJ0Lnc90DTmndFGXU3LsL6jJGEeSgdXycgWdxIDcpIEnmYz4aqbN2ac08u64Q8OJkYRwnMxuG7NbjfAh14ncLhsb6VnpU6rw97GBrngQDGQgd0DnCkFzTZfbKtZ3NoWrtUgIbV+ZjRoSfnZz1G9dIpvBEgyDmCNCOIXnM2KWOX6jSxZY5FwboQmt52k06TnDUD8VUlfBY3Q4NQLHXBVhu1XFi0qbV8GBXdGRX1YlsDpWVAbOXs6s9+KAABAHMqfVUouLplkXasEITS8r0p0GF9Vwa0ZSd5OgA1J5BcSvhA3XLHaFTrR0nWdvwtquHEBo93SkWdK9n+anVHOGH/crvx8v/kq6+P2XdCiLk2ooWuepfLgJLCC1wHGDqOYUuFS4uLplqaatAhCFw6CEIQBVL76Q7PZ3FgxVXtMEM0BGoLzv7pVcrdK1Vx7FFjR9ZznH0hUTpEsr7PeNoaCQ1zusbnlFQY8v9RcPBVg2hx1J8ytjFpsO1OrFJdRvvR2a6ulVxrsp12sDXuDcTZBaXZAkEnKdV0oLynScvS+zF5i0WShVBnFTbi+0BhePvApfWYI46lFE8LfxbslVAbUyMDgSNR+I/FT6rPSBebKFlFSpiwiowS0TE4szwH+Eni+aLp/Egq9sfHxnzTP6QScyT4/iop+1tmcJbUPdgdPso+17YUW/AHvdu0aPM/ktaGJ+hGbbO0XTWxUWH6oHll+CeKrdHN4Vq1jFSsxrA5zjSAJM08ocZ+ti74UvtDegs9nqVT8rcvtHJvqQsmUHvcV7HU6jbKVtzfRq1epaf3dM9oj5njX7ug5k8AoazMDIIA0gDcB+fNRX7WbJkkmSe89+icWW8X1CQykXGMgCT55aLchj6cFFGJlk8ktzHT6TSBMmCDrw7lllTqyS0TiBBxSR5TGiVo3baTn1dJvJznuPdAK3qXNaIyFD/uD3K7vXZsh02MnVpa0ECG6EbuR5aZ8lZdidozSeLPVPYd/CcflP8ncd3AqpWuhaKY7TBHISOe/koipeTge0M9ZBzHAhcniWWNFmKUoStHoVR20Jiz1O4e4TbZC/PpVkp1NXfC/7TcifHI+K021ub6TYqtPrHUoGMPadDT7YDuLcs1hpbZ0/DNpvdG0VBtSdVpVqrnllvq0tECs4jmZ90Wm/LS4fxXDuMewW30GIJ+DsWwryX1p4N9yriufdENwCnZzai9z6leQ6TIaKb3ADmZzk93f0FY+oa6joexqoguV9NdvLTZqYMDtvPf2Wj/d5rqi4h0x3kKluFIa0qbQRzfL/AGLVboleZHMvxKZ+2ag3g97QfwWjr6qHh5BNXFJkrZk2hdY4+jo/QxUdUt1RziSG0Hf1PYPzXbFyHoIpjFaz80Uh4TUJ9YXXlh6p3lY1BUuAQhCWJghCEAci6cbrcHULQGOLcLqdR4aSGw4OZiI0+J2ZXKgZ3hehekW++qs3Ut+O0TTHJhEPd5GPHkuUMuYDkFtaO3j57COfNHHKisMouOgPsF2/oie1tiFPrg+pje91PQ05IAaGnMtymeLiqHQu6mwhzhijUOyb45pzWtrWVA+m7qqjdMJiO78uCt1GLqx2oXjqqldHb0hbKTXMc17Q5pBxNIBBG8EHVV/Y3a9traWPIFZg7QGjx/O3hzG5TV8V8FCq/wDlpvPk0lYcoShLa+5pqalHcjzpQu7Fo303TknQuo5CIJ0BgTzCdULNUwtjMGAIdElukg5TkYn1ToXVVfIgDjJJiN5Gcr0l0Y0pu+50HopvbFZnUC4F1Ey3/wCt/aHk7EPJb9LNR30IMZJL6jZA1hrXOOXgFT9l3GxWqjUJMPOCpIjsPgAxrkYMHPsq8bf05pUjwefVpWVPGo6lPw+R2OW8L+jj9gDBGOY4DX10V2uS/wCg0YGt6ud5jM8ym7rvpvzcwE8dD5jNI/sSl9Zvc7XzWhNxkqYhut2XDrRGqStNpwtyz4qAszCwACo8jgcLvdq2qOLtXvIO4EN/tAS6xqzryM0vfaYNGFo7W+cwP8qpVLO+s7sMnmBDR3nQK1CwUhmGCefa9ynReMgB7K+MlFUkQUqdkj0XUzRNWi4zIFTkCDhIH9Pkp7pBt/V2CrGr8NMRr23AGP8ATiUFsd/73vpPy/1NWvShacT7PSESMVUgkgHMU26b8z6rPnDdqV/k0ceT/gbZzigxhnL1A85y3HesV6bBoDrvO7y19FYrPYGkQ4NcRDc8z48PFFewU2ySwHUyBoBE5ecLV3Gd1FZauiG8MVmq0f8ApvxD7NTP+5rvNdAXLOjW2BtsewCBVpSNMixxMGNdXZ9y6kSsPVx25WbOCW6CE7RXDGlziGtaJJOQAGpJXFtv7cy8K7XU6QimC1r4io8TMn6ozgbpPFTvSFtaHvNnY7sMMPj53jcfqj3HcqlZbYwGTij807pNPtXUl3FNRnle2BA1LpI3nxE+6SfczjlJ8gFaqt4Uifi0yzafyScici0mdxB3rQ7i3WyI6F0UULMyyBtBmGqI+kSZe58GHEnVpzgaDMK8rhd0X2bFamVm/wAN2VRo3tyxeO8cwu40aoc0OaZBAIPEESD5LD1eHpzvwzT0+XqR+zdCEJQYBCEIA4nt7fxdeNXeKUUmDhAlx+85yirLQr1/gkN4/C0cc1JbS7PudeFoOgdUc4E5jODHkfRJ/sCq4yawO75tO5ehxbVjil6MbK1vfsVbsm3M1q89wn1cVH3hYrM0DBVe7d8LT7kKVo7NGIfWcRwAgepKfWa46FMyGAni7tHyOXojel5K7fsr9yUKtJ7bTQxfu+0JEYxvaBOYIkLr9/20Ou+vUGjqDyB9psQfNVHHwEp5WvE/s21Uj8TGSB9Wo6I8580pqFvcZfYzgy1cX6KvcokHPLsiIILYbz1CVqNOITmAWxoAQMy7jIG4bxpmkbpquY1rQD2iTniPZESWn5t0DLyUzQsrTDi0SCQJEESd8+6ak6YjVsjbysoqUi4NJwh2EOluW8OGpyAIngFYa1tNquqm8GXUnNFTjLeyZ8HNPio6tSeZa4NDSSBrJGoJA0mNErsVVYKloshJ/etBbIAlwbLjllpH3VRk+Kl6d/wX4fMPaGlmp9lOPooK1s7YJB/XFP2tyUpMrgrRHus8LFOjJUl1awykAo7yWwamyrV9CE7e1I13QOPJdTbOSSRI7GWf9+9/BhH3nA/gq7tSTWt9Vwghp6kjgGtaRvGri4ZK27H5Cu85AYR3YQ5x91RbBTNaoS8nUOIwkS4uLnCZ1kgzwKhj5zSl6RdN1hjFeRS76gaYbL3OkHfvIxOMZyABKcWuk4AxAG/IyMpABByORzTuqSHA7+0wYiQMtNARnEzv8Fmz2YHA7xjJzXDhPIhX7vItRF3DbW0bdZ3BoGKpDjEOAqN6uDylzSup35bTSs9WoPia04ftHJo+8QuTW+oKdYua2CxzDJA+Q9bhbHzOyzPCO/om11uHUMAz6wggcWgYifVqU1MN2SD9j+nntxS+jjta7jTM18YLiTkJnXPGTEypq7LTYoAfTfPFxxD0hTraYgh0EH5SJHkUwtez9An4S37JIHkZCd6ifDFLvli9e67EWyWNDeILhrzBUHeF1WXWjXA+q7ER4OiQnNXZwEQKzgOBH5EJv/6TP/VHD4T/AOS7FpeQv7K9bKDmjOCNxBDgfL21XZ+jG8DVu6jOrC6n4McQ3+ktXOaezFMfE5zuWTR+fquh9Gdm6uyOAyBrPIHIhsJbXNSx/wAjmlmnOi3oQhY5oghCEAc/2uaG2siIxNa4c9Wn+1RzaauG1mz3XtZUb/EpSRzafib+Kq1McVq4JqWNe0Y+og4zf2aCjxTinRyWzWJQGFNsqSE3MhI2gAULW8QHdWxvHIVAYI8fVK1ZKRvEEWeqG6uaBPPE0yfJdq/9AnTsiruovaxjRoQXNMBwIObWtM6iTkeKlrGQ0wXy+JImZ0GPkN24apjddhc6m1hc4Mwh7Xt0guJLQflOkcipN9mayMLBBkwGgEmDBLtxjeealN80civIjbHMIkvLIGGQXAjQ+IOWfDeo6jeAouoVW9stqYiRJBYQWgB3HCQO8amVO0g7ESZjU5thp0jmIE8pTS3WVxJIbrTLARHZJJMhvHJqimviyVU7FbwoAWh8fzH1zHulmMTKxPe4A1AQ8GDlh0gAx3QpVtNRlwkgjy2xLCshiXwIwKFltCD6UpCrZ9JT/Ak6jNF1SIyjwZp1BTsNqdOHdPMho/3KubO1W4cI1GhmQODM8y6ImNylL9cPoTmAOJfWa0BuRJ6sn8Exu1z+wWMaGHMggtdTmQMQ3ku4cVKC/TJ+2E+dq9IeFz3lpbAYRDnAgunON/wxvGaxSsUPmSSGkYidCYgBggbp8BxUhSY7OQANAMs+Z1jOYH6DS2V2AhpcWntEOJcGSci1zhlOcx5IUvCOOPlkFtNSqEMIBIac4EyDkTh3E6ePNWW9x1lGxVRkOrc0xpJbT9OwVXL9s7qjewZkAuGMuDRxpNk5SBn38VP0KvW3dZYyIxCRlBbImPFdn+x/f9HYfGS+v7NaFBZfRTW731GgioBlo5ujhxLdWnlmn+OVyVpnI00MHWYLV1mAEp8WLSoF1SIuJCV2QCToASe4Zq5dHkmxh50qVHub9nJg/tKrrrKHZHQkDPfJgCN+ZXRLHZBTY1jRAaAB4KnV5FsURnR43uchdCELNNMEIQgDBVCvOwCnWe3nIzOhzGSvyr209jnDUG7sn3H4pjTz2yr2LamG6F+iv06SXDFowJYBPMzkhKoxMr2o4qFQDe3LvygecKRcEyvFmKlUAMdk58CBIPmF2L5IyRrc9laGNh0iBlO/SSOPhrKlsE9yi7jtPWNFQAYXTizMtqTmI3A5nvz3qaaFDI3ZdjXBoKAiInvC1qNMHMeI070uAtajN25VpljjwRGIaCTkHSd+Mkh3d+Sf01HVqP7x1STDoYBuinizHfid5KQoaBXS7C8fkxSFmFmEQqy4E1rPKcVDCjbW45QVKCtlWSVIZ1agqVW0nadqqOBc3CACPveSk2WQEyC5oAya3sAeIGR/MqDtdFzXMqRIBLYiScOEvae9tTLmFY7IQJIJLTnnOUxpy9lZk4XBDHy+TejZ8Ijdu19ySSeaz1UpWPLvWYS9jVEXWu5gnswTq9oAfrJk6rexWgmi1h+V1Q7tHuDmiRkcit70s5fTLMWEOycd+A/EBwJEieaYXJTIa8xDHOJptygNmBEZQYCtXMbZQ+JUh+1iyaSUY1bkKLZNIbGmk6jE6LUlUaupkWhvYqWO1Wdm7GXnuptLh/VCv4VS2bsmK0ufuZTwjvqOn2Z6q2hKamVyoe0sahZlCEJYaBCEIAE2vGz46Tm8Rl3jMeqcrBXU6dnGrVFEaEs0LS8T1dZ7SCBMiATIOY0WaNSdAfER6FandWZHZ0bkJCvUDRLiAOftzTmEm+kJn1QjkkxjdFkwZsGEE9prpBcIhpj5XAeY15TTAmVJ3aT5ijk5dlmLtRsk6hSpC0eFBFrIe/HkU5GrSCB7jylLXbag9gIPuPQot1qYIpnNz/lGZj+YjcOZW1jowOe+Ff8AsE/+weBZWrQshVDBhyZW15A7Ik+XmeCfFqRqZKUXRXNWhtYKBFm/eGHGs8yCRBLW6HUb9U7pN4RPP1PekG2gfwzEyXx3thLUKEHLLluQ/NhDxQ6A/WiCsgIIVQwNbXRxtLZgHWN43ieYyW1YNGBgAEU2kgfWJdos1knetmIql9OMQaxpDpDXYRlDh8JzO4qS7pFUuzZuxq3LUlQeSBibhO8TMeI1S0oZ1dhMhJvCWISNR4GpXUcZNbN0IY938zvRoA95U0mVzj9xT5ifvZ/inqQm7k2aWNVFIEIQoEwQhCABCEIArm0jQHtPEa9yjGlWa+LOHs5jMKuDLVPYZXGjOzxqdmQsOYkbbacLHRMxo2MXhIOaRsd6Ne0S5skE5OkCCG6kDOfYq5Rb5KHJdja1lwALRiI3SBI4CU4s1tJ/+N45nBHo5Q9qv9k4af7x2ZMaADn3wPFKXRtdZ6pDcRY/TC/s58AdFZKEtvYhCX6u5YJWrwtwUFqWGnyiNrWRrWuLWgOMuJ0JPN3pmi7qoe2RI4g6g8wo6/7/AGUj1bSHPOTgNGjgfrck4utrcDQ3KAIjLL8tf1mmdr2WxRtKdEuFnCsNcIW0qgYMEJJ4UPtVtH9Gp9mMbsmye7OBrrySNxWh5o46jyXO7RH8s6fn+eqsWN1uK5TSHVoswqVXagBo7QMHES7Qp7Y2vbk5weOOGD4kZHyChL1tNXqnOpENdiAGkOgS4Z94TzZvaAVwWvGCq34mfiJ3KycZbb8FeNq7J0OWHv5ey2hYKVGyJtVas6Q1jWA/O54cY5MaNe8p3SBaIJJOsnXPMjwWtttGAE8Bl37gs0q05OiZPirvHYX/AHd+RyFmE2rW+mxzWucAXmGzvPDvTgqsuTNKlIHj4EhMal1tMCXEZDtOc7Ugbyn1R8CUjZLSKlSkGZhzwZ0yacRPopJtK0Qe1umXOm2AANBkPBbLAWVmGsCEIQAIQhAAtXlbLV4yQBG2y0KmXpfbaVQtd4cwf+FcLbQlVa/LhbVHamRoeCf07inyI6lNrgqt4bTljuy3IkkA+RcZ5yB48VXbdeJe4l3kIAH6z8ypytdeHsjt7pOgHBoOi0u7ZTE4kzHD/P8AhaycYqzPhS7rkibnc7tFpOeR7hmpS01wWw5rXEayIPeHDPzVlZs+A2GtgD9a70wtmy5fmB45j2UVliyM4ycrojrFtZWojC0gtGgdnHKcim9s2ytVYEF+Bu8Uxhy+1r6pCrYerdmzlmCZ5wfdK2WyycLW65757p4KWyHeiSyJKkNLJXh7S2eyQ7PkZnzVso32yk5uOQx2eKJAOfZyzGp8lo24dDGccB37kjeF29gg/wDHAqLcZcFbbu2i1Wa9aTgCHtIOmYSj7wYPmb5hcjqvLHESWkHjCPpbnaulV/jr2M/qrgm9pLQK1Z+hwvLWHcGtBnvz3qRZezWUw0bg1v3Wx+arLLG8CYIESlrBYn1DGcb43BX7UlRROKl5J68Lymxsn4sZflwMt9oULZrze1zXtd2m6O1McDxHJTxugkAfLoFCXpdXVEy3I6OhRjt7HIteUWWydI9MACsx2LeWQQfAwQnb9v6JHYp1Hd+Fo9z7KhPszdR+vFYNFwzbmN43qD08L7DO/jhlqo3vUtdoYHQymCHFo0DWkEyd7jp4paybQMxOZUyLajgJzMhzodnoAIz3kqHuWg4GUXvdDsXWNBz1hd2Ruha+f7JW9HM61j2vD5gnE1pDGggHG85Yc8gZM6aq20KktBBkETI0PMLk9sY5oiSGk6E7+J5pxdm0VWziGuJbrB7Q7o3eCjPDuXBdC1z3OpPTrZ6wsY4lrQIEZCNf16rn9l26rPeG4GZ78wBzKueyNSoWl9R0lxy4Acu8pPNjlCDsvxSTyJUXEFZWlI5LdZZqAhCEACEIQAIQhACNajKjLTYZUytSxSjKiLimVOps60mUtSuoN0CshohY+jhW9ZlXRiQbbIeCHWCVOfRwj6OFzqs70kVO3bNtqGSAVmx7NtbnCtfUBAoBT/IlVEehG7ICtduWQUJa7qdOkq9mkEk+xgohncTk9PGRy+37Hitmew4b4kHkQPdRo2NFM4nOa4gZBs5nnOi61Vu4cFHWq4wU3DWPyLS0rSqLKBSsjgQQO+d/epm77JlGEDecIABPExqpxmz+eak7NdIG5dyapPsVYtG49yHo2LiEzve4OsEQre2whbfQ0stQ07Q29OmqOXnY0khSln2Ya2NTlHL018VeTYhwSb7ArHq5Mr/ERWKNzsG6E3t9jyIjJWs3etX3dOoXFn5s69Oqo5na7iDwW6A7+B3FR9t2NdHYIJiSS6PDCZ811Q3M3gstuZvBX/mFUdNKPZnL7nuZzCBOe88V0u4rPDQIThlxt4KSs1jDVRn1HURfhwOLtjimMlugISA6CEIQAIQhAAhCEACEIQAIQhAAhCEACEIQAIQhABCwWrKEAa9WFmFlCABCEIAFiFlCAMQjCsoQBr1YRgC2QgDELKEIAEIQgAQhCAP/2Q=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 descr="Bott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928802"/>
            <a:ext cx="5703723" cy="460860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142976" y="1214422"/>
            <a:ext cx="6814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Comparing Capacity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45" y="3000380"/>
            <a:ext cx="3643330" cy="3643330"/>
          </a:xfrm>
          <a:prstGeom prst="rect">
            <a:avLst/>
          </a:prstGeom>
        </p:spPr>
      </p:pic>
      <p:pic>
        <p:nvPicPr>
          <p:cNvPr id="3" name="Picture 2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07" y="3071810"/>
            <a:ext cx="3571893" cy="357189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14348" y="1357298"/>
            <a:ext cx="23743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500ml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3636" y="571480"/>
            <a:ext cx="55816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</a:t>
            </a:r>
          </a:p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72330" y="1214422"/>
            <a:ext cx="58381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</a:t>
            </a:r>
            <a:endParaRPr lang="en-US" sz="8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7364"/>
            <a:ext cx="4500562" cy="4500562"/>
          </a:xfrm>
          <a:prstGeom prst="rect">
            <a:avLst/>
          </a:prstGeom>
        </p:spPr>
      </p:pic>
      <p:pic>
        <p:nvPicPr>
          <p:cNvPr id="3" name="Picture 2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928802"/>
            <a:ext cx="4500562" cy="450056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71736" y="2143116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1000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ml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00958" y="1857364"/>
            <a:ext cx="14221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1L</a:t>
            </a:r>
            <a:endParaRPr lang="en-US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tt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57232"/>
            <a:ext cx="3724295" cy="5668295"/>
          </a:xfrm>
          <a:prstGeom prst="rect">
            <a:avLst/>
          </a:prstGeom>
        </p:spPr>
      </p:pic>
      <p:pic>
        <p:nvPicPr>
          <p:cNvPr id="3" name="Picture 2" descr="bott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857232"/>
            <a:ext cx="3724295" cy="56682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5786" y="5143512"/>
            <a:ext cx="2637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6000ml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00826" y="5000636"/>
            <a:ext cx="11368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6L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4857752" cy="5286411"/>
          </a:xfrm>
          <a:prstGeom prst="rect">
            <a:avLst/>
          </a:prstGeom>
        </p:spPr>
      </p:pic>
      <p:pic>
        <p:nvPicPr>
          <p:cNvPr id="5" name="Picture 4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142984"/>
            <a:ext cx="4857752" cy="528641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662" y="4929198"/>
            <a:ext cx="26232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1.5L</a:t>
            </a:r>
          </a:p>
          <a:p>
            <a:pPr marL="914400" indent="-914400"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57818" y="4857760"/>
            <a:ext cx="2424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1500ml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tt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785926"/>
            <a:ext cx="2947996" cy="4486785"/>
          </a:xfrm>
          <a:prstGeom prst="rect">
            <a:avLst/>
          </a:prstGeom>
        </p:spPr>
      </p:pic>
      <p:pic>
        <p:nvPicPr>
          <p:cNvPr id="3" name="Picture 2" descr="Bott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285992"/>
            <a:ext cx="3286148" cy="32861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00760" y="5786454"/>
            <a:ext cx="2637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6000ml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4480" y="557214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472" y="214290"/>
            <a:ext cx="790961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How many of these would you need to fill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4744" y="2000240"/>
            <a:ext cx="191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This?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8802"/>
            <a:ext cx="2143125" cy="2143125"/>
          </a:xfrm>
          <a:prstGeom prst="rect">
            <a:avLst/>
          </a:prstGeom>
        </p:spPr>
      </p:pic>
      <p:pic>
        <p:nvPicPr>
          <p:cNvPr id="3" name="Picture 2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928802"/>
            <a:ext cx="2143125" cy="2143125"/>
          </a:xfrm>
          <a:prstGeom prst="rect">
            <a:avLst/>
          </a:prstGeom>
        </p:spPr>
      </p:pic>
      <p:pic>
        <p:nvPicPr>
          <p:cNvPr id="7" name="Picture 6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256"/>
            <a:ext cx="2143125" cy="2143125"/>
          </a:xfrm>
          <a:prstGeom prst="rect">
            <a:avLst/>
          </a:prstGeom>
        </p:spPr>
      </p:pic>
      <p:pic>
        <p:nvPicPr>
          <p:cNvPr id="6" name="Picture 5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4357694"/>
            <a:ext cx="2143125" cy="2143125"/>
          </a:xfrm>
          <a:prstGeom prst="rect">
            <a:avLst/>
          </a:prstGeom>
        </p:spPr>
      </p:pic>
      <p:pic>
        <p:nvPicPr>
          <p:cNvPr id="5" name="Picture 4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4357694"/>
            <a:ext cx="2214563" cy="2143125"/>
          </a:xfrm>
          <a:prstGeom prst="rect">
            <a:avLst/>
          </a:prstGeom>
        </p:spPr>
      </p:pic>
      <p:pic>
        <p:nvPicPr>
          <p:cNvPr id="4" name="Picture 3" descr="Bot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1928802"/>
            <a:ext cx="2143125" cy="21431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786314" y="3500438"/>
            <a:ext cx="11230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9" name="Picture 8" descr="bott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2143116"/>
            <a:ext cx="2682618" cy="408288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00760" y="4929198"/>
            <a:ext cx="2637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6000ml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472" y="1214422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71670" y="1214422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43306" y="1214422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1472" y="593467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71670" y="593467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71868" y="593467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0" grpId="0" build="allAtOnce"/>
      <p:bldP spid="11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ell do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9938" name="AutoShape 2" descr="data:image/jpeg;base64,/9j/4AAQSkZJRgABAQAAAQABAAD/2wCEAAkGBxMTEhUUExMVFhUXGBwaGRcXGBwfGxwfIRocHxgcHhkaHCggHRooHx8cITEiJSorLi4uIR8zODYsNygtLisBCgoKDg0OGxAQGiwkICQvODQ3MDQ1LCwsLCwsLCwsLCwsLCwsLCwsLCwsLCw0LCwsNSwsLCwsLCwsLCwsLCwsLP/AABEIAOEA4QMBIgACEQEDEQH/xAAcAAACAgMBAQAAAAAAAAAAAAAABwUGAgMEAQj/xABHEAACAQMCAwYDBAcHAgQHAQABAgMABBESIQUGMQcTIkFRYTJxgRRCkaEjUmJyorHwJDOCkrLB0UNTFURj4TRUZHOzwtIX/8QAGQEBAAMBAQAAAAAAAAAAAAAAAAECAwQF/8QAJxEAAgICAgIBBAMBAQAAAAAAAAECEQMSITFBUSIEEzJhQoHBcRT/2gAMAwEAAhEDEQA/AHjRRWKuDQGVFeZrxXB6GgMqKxVwa9DD1oD2iiigCiiigCitFxexoVV5EVm+EMwBPrgE71D8V5sghYoMySAE6EK52GcbsMHG/wBDSyUmyfopV33bDjAjtDqyQwkkxjHTYKc+eRtjHnXAva9ck7W0OPMamJx54P8A7VXdGv2J+hx0Um4+166J/wDh4TsTsWGw3Pma67btjb79mPcpL/sU/wB6bofYn6GzRVAsO1qyfaRZovcqGH8BJ/KrVwrmO0uP7m4jc/qhgG/ynxflUpplJQlHtErRRRUlAooooAorHWM4r3NAe0ViHGcZoDigMqK81D1r2gCiiigMZFyK1GM1vooDT3R9v6/396x7o5/Hz966KKA090fb8a87o+39e1b6KAxRcCsqiOYeYoLNQZSS7HEcSDMjnoAq/PzO1V08yXUl4EjCIikoyuQc+IHUqDEuoKMYIAy2egJMWWUG+S80VBWljcS+OeRoT3gYRQvlQFyAC5QEq3Ur/QlLy+jiVmkcKFGo+uMgZwN8ZIFSQ0QXMXC5rtdGhY8FwHZjnBAAZdO/q2+OgHQmsOD8mpEhEr9+x++VCnGSQPD8WCT126bbVw8f7RoYFieJO9R5nidydIjKMofIwSTg5HTI86meeZpUsLh4XKOiagy9QAQW/LNV4NKkkl1ZoXkqz1MzQB2Y5YuzEEnf4c6fyrpXli0H/loM+6Kf5jf0qqdkl8ZQ7S3rzTuuWgdiTGEcgMCSeoYeQ6j0rj57OOO2Hyh//M9RaqydZbONl3Xle0/+Vtxuekajr1IwOvv865ZuRrJv/LqvX4GdevU4UgZ3qT5nuu6s7mT9SGQj5hDj86qvYxEwsWZmZtUrYyScAKq4GegyDU8XRVbauVnnEOy23dWEcssefUhwN9hggEj2zVM4v2UXkeTEY5x+ydD/AINt/FTj45xEW1vLO3SNGbHqQNh8ycD61RuWe04yGFLuDuzMdKSx7ozatJ8J8SjVt1b39ahqJpjnlq1yVe552v7WUA95GxO8Vwn6PGBuuMMMbjwEDG+5q5cC7UbWVjHP+hYEgP1ibfYhuqg9fEPrV1vrGKZCksaSIequoI/A0uOZuyZGy9k+g/8AakJKH9192X65HypUl0FLHPiSoZscgYBlIIO4IOQR7EV6RXz7wzjl/wAJlMRUqM5MMuShHmVwcDP6y+eOvSm/yjzlb36+A6JQPFEx8Q9wfvL7j6gVKlZSeFx57ROmI0d0fat9FWMjnaI/0fn/AM1l3R9v6/3rdRQGjuj7fjWyJMVnRQBRRRQBRRRQBRRRQBVQ5/50WwjCouud86Qc6FxjJY+2R4RucjoN6z5+5s+xxFIdLXDAkAkeAb+NgTk9DgeZB9DS65P5WfiTGSZpGTUGkmJILHG8ag/E3TMnkAAN+lJPwjfHjVbS6ODgPBbzityZi22rLzOMouDkIqk+LHko2A6kebq5f5dgtFIiXxtu8hA1uScksQPXyGwrvsbOOGNY4kCIowqjoK31MY0VyZXLjwFKznzhEdrdm6L4iulaKYHPRk0Np9TusmNvgY+uGnURzXwJb22eBjgnBVv1WHwn/Y+xNTJWiuOWrEzxHibra6ZUUrNqKYO64UKRnLafAeh3OfIYw2OX5/tvCo8nJktzGx/aClH/AIgagOG8jBLOSPiM8YjJjb9FhFj0DB/SMBnUMZOkHr9Ac+8LsIhBah5VTOBGCVydyTJIRqyd8jNUXHZtP5KormyH7HpDFlXs3LyOcXOgeFdKgoWxq0ahn0yasXPPBJ5bu3ngi1GHSwJIwxVmOgnOUHnkAg5HTAzWL3thmP8AdW0a+7uzfkoX+dRcnapxA9DCvyjP+7GotVRdwyOW1DK5tS5n4U6rCftEkaaolOcEsveAHzwur51y9lbSpam3ltpITCfifI1l2ZiQCoxj60vo+1TiA6mE/OP/AIYVJWfbBcD+9ton/cZk/nqqdldlXinrrSJ3tq4rpt47ZfimfJH7KYP5uV/A1XeWeHCfi0MKkNDYxqMjdSybsw8t52J9wKnH574TfAJewFPRpE1AfKSPLL88Crbyny9Z2oc2g+PGo6yxwBlVyTkDfOPelW7I20hTXJA9pvNM0BitbQ/2iYjcAFgCdKgZ2DM22fIA1h2ccx3EtxcWs0ouBD8M4XGcNpI26gnOk9SATvnanc1SzW/ELueZH71srasFOjDeFXDfrLHnAH3ifSmD2Z8v/YrLVKNEkv6STVtpGPCpz0wu59CWom3ISjGOMsPG+CwXcZjnjDr5H7yn1VuoPypJ828l3HDXE0TM0QOUmXZ0PkHx0PlqGx9s4qw3HaBJPxFDDL3VnDqLkjZ0Ay7MPfZUHXceZwGDy1xuPiFt3oidUYshSRRvjY+oZfLI9x1BqXUiFvi76Kv2e9oQuiLe5ws/RX6LL/8AzJ7dD5egYVJLtD5ENoTc2wJgzkqOsRzsc9dGeh8vOrV2Z89faQLa4b9Oo8Dn/qgdc/8AqAdfUb+RopeGMmNNbw6GHRRRVznCiiigCiiigCivCaxWQetAZ1D818dWytnnYaiBhV/WY7Aew9T5CpbWPUUl+fuIXV1e9wkXgYmGHO2d8SHUTjcjc+QVfMVWTpGmKG0uTTwHgVxxKVxPI3jlSWY+i6DowOgJzpXfYA5Gwp02NmkMaxxqFRBhVHQCorlDgUVlbLCmM9ZG82c9W+XkPYCpoSD1FIqics9nx0ZUUuuO9qAtruWA2/eJGQNavg50gtsRjYkjrUhw/tOsZCFcyxMTjDxk7npvHqpsiPtTq6LozYGTsBS35s7VI4sx2YErjYyn+7H7uN3+YwPc1Zr2ax4lEYPtKup6rFNhvkyg5I9iMVU+Idj0Rz3NzIvtIoYfiuk/zpK/BbGoJ/MWHGOM3F02u4laQ+QJ8I/dUeEfQVwVeeI9ld/Hkx91MPLS+lvwcAfxVW77lu7hOJbaVNiclCV2GT41yv51i0ztjOD6ZFUV7j26VmkLE4AOf6/OoLmuis0iJ6D1/IZP1rts1R4zG2FYEur6SSfDuhx5bA9Nt6kNnHFKVzjG4K9PIjB/Kuq04pJC4e3Z4WAAyrnJx11eRGfLGOnXrXN3Y0E76sjbf4cHfpjrgdfpWqg4Y2OVu1YHTHfKB6TINvm6Dp81/AVaOebC5vbeOO0ljEMjDvX1dYz5qRsy+ZHnsOma+fzVr5V5rueGyFGDNFq8cLeXmSh+624PofP1qyl4ZzzwpPaHZlypyx9vu3WIMlojeJvMoD4R/wDcbGT6bn0FNzmXmG24ZbqMDIGmGFdicD8kHm38yQDvt+Jo9o9xYRpIXy4QYTU5xq1+eoefmcfKldwLlu54o8l29zC0qTKpVwWXCkFhjpoAOyjY75IJzVuujNvd3LhIZPJ3NMPEYDsBIBpmiO+Mjrv8SNvg/MdRSr7QOVX4fcLNAWELNmNgd43G+jP0yp9AfTd22lpDGzsiIjSHLsoA1EADJ9dsVhxrhsV1C8MuCjjHuD5EftA4IqzjaM4ZFGVrohuQOahfW+WwJo8LKo9fJwP1W3+RBHlVopDcBt7nht85Cu5iIVlRcrJEclmO/h8I1r7jHrl6RTqwBUgggEHyIIzkUi7RGWCi+OjbRWPeD1Feg1YyPaKKKAxdc1rMRrdRQFa5w401rGvdr3krZIQddCkd43y3UH97NauU45LmOO7uYikpB0Ak4VfJgpA0k5brvgjc4FVjtLt7iS6iEDo2oaAAMsgZgpOSNIywI65PTypj8MsxDEkYJOhQMnqT5k+5OTVVyzVpKC9s2917/wBf1j8KxaPGSTgDfPpW+oPnbiH2ewuZQcERkL+83hXp7kVYzSt0KbgvK/8A4hdTmabuGkJkiXAZnDEkkDPwqNOfn5Yrv4l2UXa6TBJC2kDzdGJH3t9QDfIiubka4DcTs2QN3f6SLOgKmRC7eEqACTgE7A9Kd9ZximjqyZJQfB84cY5Ru4QWuIgvU5Z08WNzg6vExz0G532rjsOYrqA4iuZUx90OSP8AISV/KrRz3HcXnF2tA7Ea0WNT8KAxozsF9hqYnqcfKmhzBw63i4e8JVNKwskesAnIQ6cZ3LbZyN+pqqj6LvLSWyuxWcP7Ur+PGsxSj9tMH8UKj8qsVh2vISO+tnX3jYN+Taf51VezjhNndyvb3Kyd4wzEysQBgEuDjz898jY/XLnzlqys8iC7LyhgGhbDFRg7llAAI22O+9E5VYlHG5a1yX6Lm3hFz/eNGD/68eD/AJiMD/NXQvJnDrhcwOMesMuodfcsKW6dm980SSxiKVXUMAkgzuM48QC5+RqDvuX7u3OqS3mj0769BwPfvFyB+NTs/KKrFH+MhlXvZU4B7i58iuJAfffKnY79cVA8Q5F4ihJW3Rxpwe6lyDgbkB8HUTk9PUVXOHc5X0P93dy4Hk7d4PliTVgfKrNw/tbu0/vYoZR7ZRvxBI/KlxZbXKvTKjxOOeIMs0EsWT1kVgM58iwGR6YP41yw2mQMuELYKBwQGBJGoNjGARjJ26+hpuWPa5avtNDLH640uv8AMH8q7m4hwO9GHNtn9sd03n5nSfM9DUap+R92S7iI0HGD77elS/MCFWBwcOS+NIVc6iAwAGwIGQvl+VN5uzy0ZP7PK8YIIVlYOBkgnBbJ6gHOc/Sq3edllyCQt0s0ZYMytlGbHTxePfr+JpoyVng2Vfs+5gls7gMDmCRwkqlgBv0bc7MPXzAI+T7t4IwCY1UBzqJQAaiR8WR1J9aTEHI97DcQy/Z8AYZtBEihs42BOSp64OMD72aa1pexRTi2VdAZA6Z8KknIKRod9gMkDpketXhx2YZ6k7RJGI+tAiNbqKuc5X+ZOXftKjDAFcHBGz4OwY9cbn6nNdnCLNo41jcgtu2y4VcnJUH2J286lKKUTbqjT3XvWcaYrOihAUUUUAUUVruJgilmzhRk4BP5DegKfwiz767Ephji0u7sI2RlcglUZ8dXGSwcerA9Bm4yyBQWYgAbknoKrvLLiT7TPEhTVIFRWyFKqoIbRgFCxdsnfOA24Iqgc/8AOVw0aW0kYhcSapQrE5CkFVGQDgnfPnpGMg1W6RsoOcqHJVQ7TuIxxWoWQKRI2wbOCVGobgHByBg128t852t6SsJk1DqDG+B82AKj8ao3aZxxvtS28owirqQDS27ZVXbVjSwwSCrAgdeppJ8EY4PemQXKUTrxO1aV4g3eHCIOoZWXUNI0nJJ3znbJ6inxSDgYf+I2Uy6wJJ0GmQgsuJQp+EAacH8dVPyogX+o7TKdwnhqf+M3kxwXEUOkZ3XUuGOPfQoB/eFRfNkUmto7iQtGIJn1DAIwqrkHIAY6ygXSxI1bjUMSvDJlPG7sKQf7NDqx5MGbb54ZT9aneM2kUumNiFkbJjbG+VHp0YDV8J2O/pkTXBVyqS/5/gmeS7v7FDLeOg7x42jt2Pm2cNtjB3xk56KetU12JJJJJJJJPUk7kn3JqT4lxhpLa1t+i26vn3ZpGJ+gXSPxqNClth8R2HufIfOsWd0Vy2x+9ldmY+GQZ6vqk+jOSv8ADg1j2rXvd8NmHnJpjH+Jhq/hDVYuCwolvEkZBREVFKnIwo07EfKl1233RItYFBJLPIQNzsAq7f42rZ8ROGHyy3+zbyRxqz4kBbXNpB30aDSSgIZVAB0kjUrDbbPTfPXFJ7SuHW9vemK2j0KqKWGpj4jk/eJxtp2rqitk4YbG6PemfW/exkALgKAwQ432fGckE56Yqu8x8U+1XU0+CO8bIB6gAAKPwArNvjk6oR+VrotnCezU3Vsk9veRsWHiUoQFbG6lgScjp0rgvuzfiMW/crL7xuD9cNgn8KaHZXY91w2HPWQtIf8AEx0/wha39o/GXtbGSSJtEhKojYBwS25AIIzpDVbVVZj96e+q9iCWSaB2AaSGQHDaWZGBHUHBBzU/w7tA4jF0uC49JVD/AMRGr+Kq5dXDyOzyMWdjlmPUk+dbuFSQrMjXCM8IP6RUOGIwehBHng9RWdnU4prlDC4f2wzDAmto39TGxX+FtX86sdj2q2EmO8EsR/bTUPxQn+Var7sls33ikmi9BkMv4MNX8VVDmbszltYXmFxG6IMkMCjY9hkgn2yK0+SOasMv0Nrh/M9nP/dXMTH01gN/lOD+VS4NfKRFTXLF5ci4hihnlj1yIuEdgN2APhzg7etFkEvpvTPpOtF3dpENUjBRsMn1JAA+eTW+qp2m61sGljJV4XSQEYyPFpYgkHB0sd6uzmiraRa6Ko3ZnzQ1536uXLJoYayCcMpBA0gDqpOcDr0FXmidiUXF0woooqSoVUe0XikkMKiNkOvUGjdCe8XSfDqyNIOMZzncY3q2k0o+2S6k7+JFBKGE6hjIOW2J9xjIPkarJ8GmKNySL3ydNK3D430KJWDkIxYAeNtCknJAA0g7eWwGwqmcb7LJHhlm+0tNeMS52CxsdyVAOSD6HONhsPK88lnTw+0BznuIyc9clAT9c1MLKPlSrXJO7hJ0cfL8SrbQhUCDu1OkLpwSozt5HNJDtMukkvZHHUlk8x/dtoyDqIbdWGwXHoepfLTgKSfIZpD30794heBSrvkxSE9AwYB2A2JLEZGTvg+lRPovg/JsrtlesLiOU5dlkRsebaWBAHzxinrxjjkkccs5YQrFEr92wDOxOfAQGwGJ0gEN1bcVHydlti6dJI3O5aNzgH0AcMMDoNqpJ4AZba+SG6Mpt5sd3IX16U1AEEHSdZG3hx4BuPKqTiaSlDJX6N3Zhrurq7Lzsks0L5ZDhwWZTrU+WD0Hyq5c8caFowmWEyPGCglYghGKHQoU75bOSwxt1J6UpeXuMzcOuTIsY7wKUZJAehIJ6Eb7DB6fOu/mnnF7sowRYiGLMoAYFsKEfLDqFGnp6774EKVItLE3O/BWHB8+vWpnkvh4uL63iIypcFh+yoLH+VRMshdsnGTjoABsAOg2pgdnfLciyJciRQSHVVRhrUhgPGPug+m/hPlUJWzXJLWI5wAAANh5ClFzfzAqcaw6h4hEtvIN8hX8TFcfeGofgR8mPPZDUrO5dF3bvMaRhW3ACgZycknPQdMUguOd7c3k0iI7F5HZdKknTk6cY9FArSbOTBFNuyX7TzpukhDFhFHnJz1kZnOxO2xXYbegHSqkqHoBljsB7npV1uuXAnDp7q5LyXTPGiZYnT4lByQx1kpnr0wB71Ecm8KaW+tlYHHehm+SeM59jjFZtcnVCSUf+H0Hwy0EUMcQ6Iir+AApbduV7hLaEHqzSH/CAo/1H8KZ/ej+hSM7YLzvOIFfKONVHzOWP+ofhWk+jkwK5lIqU5Wsu+vLeLyaVM/IHU38INR4hYqWCsVBwWwcAnoCegNXXsdse84hrxtFGzfU4UfkWrJLk7ZyqLY9KR/bPfa75Y8+GKJdvRmJZv4dFPCvmvnG976+uZPIysB8l8C/korXJ0cf0yuVkNVv7KLLvOJRHyjV5D9BpH5uKq5tHwDpO+dsemP+fyNM7sSsCrXMzjGyRrkfNn//AErOK5OrLKoMbFRPNlr3tldRjq0EgHz0HH54qSEwz51rnYMrL5EEfiK3POTp2J3savib+UEKO8hZsKoUZDpgBVAAGCdhTqpD9kUbJfxFlIBjcfwg091YHpVIdG31H5ntFFFXMDF1zSp7XZZIbiKRUBQwmPUygjLFtt9s4z79d6bFKntwtnLWhUEjEoIGTv4CNvlmqz6NcH5ovHJg1cPtD/8ATxbDpsi7fLapjuPeq72ZXPecMtj+qrJ/kdl/2q0VK6KTVSZXOfZGjsJymS5XSAOp1MAcY3zgnp6Uq+U+H3U19CJoiQHOp5Aei7vpbOCxwBkZ65py8evBFGDjUxYaUGMsw3CjO2TjzI+YqO5djhLhog6eDW0bHIUklejeJWyGzjAOSTk9IatmkJ6xfBNXc6wwu5ICxozEnoAoJOfbApcdiNmTHdTvuXdUJ8jgFm/EvVk7Ursx8NmC/FJpjA9dTDX/AABq97LrPu+GwerhpD/iYlf4cU/kFxjb9sofbRwhIriGZNu9Uqw8sppAIHlscfQUuaZ/bVcrJLFGjZaFWaRADkByuGz08hkdfEp6UsGNZS7OzDeistfI/Jc1+xbPdwqcNIRnJ66VHmfU9B79KmueOEWVg6KGm7+QAl1I8KawHfbHi069IHn1ximvy7wtbW2igX7iAE+rdXb5lsn60led4BccZaFM4aWOL4ifi0l8ZOw1M2w26+tWapGMJuc/0ie5nj4nYRiWK6aa1YDxOMsurpqDZxnONSkDJ6DbMHy92hSWqLH9nidFLMu7BhqJLHUdQ3yegxTwvrJJYniYAo6FCPYjFfLrqQSDuQcZpK10MOuRNNF05v50jvFjCQujB1ZwxUg6Q2jSw3J8bdR6VKdmH2RSs8l1Gk4DokBIQDUQM5bdsgZyOmo+lLu0n7t0fSraWDaXGVODnDDzB8xTpi5Y4ffWgue4jj7xA36NSpRvvg6D4jqyOn0PnEbbstkUYRrwXWBQyg5G48jkb9cHG496RF1wa84ldSywwlo3lfTK20ekOQCXPXAA2XPsK08f4c9jcqkMktvHJgg94fDvpfUY8ZwdyMZ3xvVqWz4rw60DwXVu9qqa1BABwfF4Qy75znGon0FS3fZSEdOU+yM504MeH2q2+NQdh+kyw1Y8R8IGnqD1ORkdeon+w2yxHczEfE6oD+6CT/rFUPj/ADPLfNH3qDCuWYKxAOrQuMscIMKBn3JNXzgXOPC4Cka64FTVnGt1LahjxRg612zqPt1BNFV2WmpaVXLGJxi8EMEsp/6cbP8AgpNfL4JPqSfxJ/5zTs5/5ptpeHyJb3ETtIyR4VxkBmGolfiAwD5VTuE8AHD5ftF0izNFocRo4ChWbSJCWGSVODpIAxg58qT5ZGD4RbfZAcbsLizdY50RS6iTSDnqSCSQdm2II6U3eyuy08PRyNJld5MD97SD+Cg0qO0Liy3V7JJGWKYVVyc9BuBudtROwpxX3BjHw1I1uGtnt4VIlViApVPFrHRkO+Qfn1pHtjM7ik/JMT3MaypDq/SSKxVf2VxqJ9ssPrXTLH4TuehpA8C5nvpL+KZf7RcaTGqNgZGk5G2kDzbO3vTnuOITJYzTXUKRskTsY45C+cKTjJVRqPTAyPerqVmOTE4UhX9mlpLHxGKORQAImYadxgp4dwTjO+x3p2ImKqnINmqLJpzhRHEBjHwJkkLklc6+nn1GQRVtpFUiMstpBRRRVjIKoXbNbM1isikju5V1YPVWypB9RqKn6Cr7UVzTw37RaTwjq8bBf3gMr/EBUNWi8HUkyodid7qtJYs7xykgfsuAR/EHpiUjuxrifd3piJwJ0Ix+0viX8tdPGog+C+eNTZAcxcK75tXgJUKE1BQynVqJR3RgC2FB28qhm4td2uhBbgxhtLNJpU5YFkVe7JBOTp6Y3XHXAvFaLy0SVdEihlyCVPQ4ORkeY9jtU0UUvDKBd8dXiKRq8LCMFjKqMj76WXQJCQqt8WrJBwSBnJxqu+0mBIFjskUYIhRpiAigAeLCliyAY32z71dbvgEb50s8eSD4CMAjOCARjPv1PToSDROaOzeJ5k7mZIyylRGzHUxAOnBOc42ztuB9aq7NYODdMWkLPPK8srltWWlYuoY7Z6E5O4AwAcbe1b+GWeh2kEiEQnOpGGMgr4sMMldzjbcgjpkiQv8As+4jF1ty49Y2VvyB1flUNFbSwuGkVocEKWkjPhzn7rDOdj09KyOu01wz6KtePwSaNL57yNZV2PwsCQdh7HPpSd5Gsje8TebvNB1STZBGsai2CoIPTUN8bbe1c/LvMTWuIXUzRMmwT+9VXAMiIQ22T1B9M7Zq88icKhs9cqx3MkkinohZVTJZUBA3bAUEnzGNsEVpe1HNr9tP9lu5k4h9ltXl1ACNPvDJY9FUeIeInAzv1r5p+fWmF2s8wyzPHA0bwqo7woxXxEjCkgb7eMb+xpe1Wbtmv08NY37OzhFn308MX/ckRPxYA/lTk5Y4ory8StI1BCTM0abYwx0y42IwJAzbj71L7ss4e0l8suklLdWkY42zpIRc/rEnIHsa5eQ+OGLiMU7HaVysnylO+/oH0t9KRdE5Fta9IYXa3wMtYRyAAvbsM6VxkPgNgfvaT+NUXtIZknitS5ZbaGNQD0Vig1Y+gU/WnrxWwWeGWF/hkRkPyYEfjXzxxLiJnLi4I71S2HQDxMAq4J81OknPyx1NWmjL6d3/AF/pDBj09avnZUqz3cscsEDxPHkhowdJBAQKTnAwTnOc4G+aopK6B116jn0xgY8+uc+X/s1exG10pPNpJ1usQIHTSpYk+g8QHzxVI9m2Z1BnV2g8mcPgs5rhIe7kUDTpZgupmCr4c4xk9NqheH8jxXcBksuIuYxkMkynwnA1KwBGnYA9DkAddqtXaxDLPDBaQLrkmlzpyB4UUljknAAJU1S+I54K8sCFpPtFqFdiQAsviyVGM6QrDY7+LrV3VmONyceHyVblOy769to+oaVc/ug6m/IGvovivDI7iPupQWjJBZckBsHIBxuVzg488UmOxqx135cjaKJmB9CSFH5Fvwp50guCv1Mvmq8FeveUoDNbTRIsT27eHQoAKEEMpA9iSD6/M1y9p96IuHyAgkyMsYCnBOWyRnB+6Gq10re1/jZWWC3Vgp0s7Mc+DV4Ubw75AD9Adj0NWlwjPHcpIl+yK+ea1cuXLI+glmODgA4C9BgFRt6D0q91Wuzm1ZOHwF/jddZ9fF8OceenSKstTHorkfyYUUUVJQKK8ZsVgJfWgElzLw1eH8QaQA6jL30A1hU0/EQSd9nyuPMfWnRw69SaKOVDlJFDL8iM/jVH7XeBfaLdZ4xmSDJPvGfi/AgNn01etcvZBxohHs5DkpmSL90nxr9G3/xH0qi4dHRP541Lyhl0VrWX1oEo96uc5Uue55LQfbEeTSNKugY6fiGk6TkZZtKkgDbO+9US07SrlGjkkghYN8bmLDMR4SVYEZ8OPxxsNqctzbpNGyOoZHUqynoQdiK+e+duV5LCfQctE2TE58x+qf2hnf16+dZztco6sGsvi+xy8m81m+jaQwNEoLYYtlTjGd8ADr79D6V3X/H7NQBNNEFYkAv8BI+IaiNJI+dJrhnE1itogSWADFtTqe71NjMUZ8JYA58QYgtnoBUDxLis8kneMdBJLoqDSqhj90D7u3139TTfgn/z3L9D/t+C2MsizxRwl1wRJER5fDuhwRgYx6Vk/AmEheK4kRCrKYdjH4ix1AbFWy3UHoAK+eeCMyzoYyFbJ39Bg5P0G/4Vb+G81XMMmlLi507eGZ0ffZirBwX+HYgEEE+WKKSIlhkumSPHey67YvIksc0jOTuSmFwAoAIO/l1AAAxUDcciXwY67cgKuBoCeI6SdtJxgHOWbGQPUgVYOG9pt8Dpe2in9O7JViPXGWz9BVug7QIeskUsYyPFgMpznGCN+m/Tz+eIqLJ3yxFhy7zlf2gW3j0aRkiOZAMDxFt8qw3DdT129qrfEpTJI0vdrGJGLBUBCDffR7A+9P48e4bdrpZ7eUH7soXpv5SDpt16VzcT5E4dOAe504XSDExUADJ2UHR6+VNX7JWaKduNERY9qFsbQ62ZblYT4Spw0gTyYZG7euOtJ3ZiT4EwucYODgAYGAdz7+9NbifZOj47q6dcAKBIgbp0GV0/yNVviHZfxCMeARzKNwEfB/BwB+dJKTLY5Y10ymNGSA2OpwD6kdR8/wCdPzstsDFw2HIw0mqQ/wCJjp/hC0qOHcNvrNw0kUkS5Y5ZGKKwUYc6QRncAEddx6g2G27S7tUjbMEqlCx1gglgx/RhkwO804+7jpuM4qI0uxmTmqidnaTxSaPilq0QfECqxKejSYlU+QUqFGTgb1Wu0WB5ZftwT9DMQquCDkqCBkZ9BvjbOR1rrt+b7GeWWS+tJCZXDHu5CV0hFUKy6l1L4ckdDgbZGa87QeZ7e6a2FsR3UKOdDxELqOkKmjGOi7fd3qXTsQTi0qLF2G2WIrmb9Z1jHyRdRx9X/KmfVY7PY2Swg7z43BdjtkknIJx1bTjc7nGTmrJ3orSKpHLllc2zJmABJOANya+ermRuKcV8OcTSgL7RL5/5FLY9ab3O1+e5MCacyjD5LbRZxKfB4h+rnbGT5jBheznlVbeRrgsr+Hu4iq48OcsxwxBY+EZHoR1zVZK3RfFJQi5eRgqoAAAwBsBXta+9FZK2auYGVFFFAeMuawMXvWyigNT26kEHcEYIPSlpd8smzmaWFXDBj3bkFkAJyoJVSQN2Vi/lkjrs0KieaOGyXFu6QytFLjwOpxv5g+xG2RuOo6VDReEqdG7hF/FcxLLE4ZT1KnOCOqnIzkHI3Ars7ke9IrkLmJ+HXEiTHTEWCzRtnUrZ061XzI+96rvvgU3uZ7ae4tGFnP3chAZHXGGHXTq8g36w/lmoUrRbJj1lXgr3PvNsCwXMEV00VzHpHhU6iTvpBx5jqwPhyD7Hfy2x4tw4C9hIzsHwBrx8Mqfqn6YO/UHFVzlvky4vrg3fEwQAcCIgKX07AEDpGPT73y+KX7Tec/scf2a2IWdl3K4/RJ5YH6x8h5Df0zF+WaariEe/foWXN3Ks9jLpkGqNj4JQPC3sf1X9vwzUE7k4yScDAyegHQfKnzwTjsV3/YLtRLP3KtN4P0eSAWXI6OuVydhq6bjApnNfZXLFmSzJlTr3TH9Iv7p6OPnv+8ao4+UbQzeJ9lD4ddBG8QyudWABkkA6RuD4c9R6ZrV9pYEkaVyScADAz10+g9q1zRMrFWUqw2KsCCPmDuKwqpvSJNeMuApwveIQVkwMgD7pUjBHTf2xuKI+NSaGRmyukBRgeEggqR7YyPbUajK6GtG1lF8ZXrpBPT4vLoOmelLZGqM5XcDBAUFPQeJScbbdNyfpWdrxieM5jldD6qcH5HHWuRQMHJORjSMdd9987DGT8/xryNckD1OKCkWiy7Q+IxnPfiQekiKfzADfnVm4d2wyDAntVb1aJyv8LA/6qW99CEkdFJKqxAJGCQDsSPKvLRNTadJZm8KANjxHYfP5ZFTsyjxQfgd3D+1OwkxrMkRP66Ej8U1CplE4dxBTgW1wFOTsrFSfP9ZSce3Sl7yt2bvMh79JLdWCg6mRpGwVLYXQNAyDgnJAO4PWmpwfhMNrEIoECIPIdSfUk7s3ua0Vvs48ihH8XyVXiHZZYSZKCWI/sSE/lJq/KqzxHsdkGe4ulPoJEI/iUn+VN2ipcUQs015Oa2swkaoOiqFH0AA2+lY308cMbSytpRFLMx6YH9fy9q66TfaPzFJfSfZbUFoEcB2Xo75wOn/TUkDPQtj9mpbpEY4bs08RvJuIXcSIkYd9tLYZo492V9h4dIyTg4JIB3OKccFsFUKM4Ax5f8YqucicqpZxlyiiaQDVjOANsKAdx6kZ6/TFqqIr2Tkknwuka+6HqayRMVlRVjIKKKKAKKKKAKKKKApnPPJUV2RMFbvF2Kg4DDK5YqBlmCjGAVJG2dlxUuSea5bGb7JdIwhYkoAuTFufugk93sdt8YJ6ZpwVVeceU0uhrVQHGCSvhkIGfgcdGwSMMCu/l1qrXlG0MirWXRP3srmFmt9DyFCY9R8BOPCSRnw/KkFx3g06zQxSZe+nPeSDIJUscRrkbZ2LEjYDAGwqY5Z55ksZzB3Uhtw2nun/AL5Dnc7nAYnqmy+mN8tzh0trdFLmLu5GUMiyDBZc/Eueo+X/ADVeJF1eF9EVyly/Fwy1ZpGHeFTJPKfYEkA9dK7/AD3PnVHHafeeK6MUX2XvdAjORIdixAbOCwXGT0BI23q5dp8rCzKAARyErI5Iwi6GIY5IB8QUYyN8Y32NI4TyyLq6ghVla1tcZwP7zYPK59NchCaTvpX9k0d9IQppymM7i3ArW9QGeFXyuQx2cAjOzDDD8aonFux9SSba5K/sSrq/B1wQPmDXX2ycTfRBZxE653yQDjIBCop9mcj/AC1H9nK3A4hLDFcTPaQagdZBDEeHw5GwL6mGnGwGfeXTdUIKcYbJld4j2Y8QjJ0RrMvkyOoJ/wALkEfnXBacq38Uis1ncFQfEEG5XowBXI3GR6U9eZb6eG3aS3h76QEeDONs+I5PoMmorkLm1uIxyOYRFoYLs+rUSMn7oxjb161GislZp63SoTJ5Sv2Y4s59yeqY8/fAqTtuzviUhB7hIsADLOoG3nhSxz55xTB4Z2hPJex2klk8LOxGXc5AAYhtJjGQdPrXXz5zDe2g129ujwqmp5XOynVjGkMCfI7ZqNV2WeXJaVIrnD+yZncveXOokbiIHOcYB7xvTb7vlvVqtuF8N4XG0ulIwmA0jZeTfoM7tufIV0cscRa+4ekjnS8qOrFMjByykrvkdM9aRNncyRx3KSZIkHdygnJEiktExPmdSMM+mqpdLorFSyWpPo+hOXuPQ3kXewEldRU5GCCPUeWRgj2IqTpJ9mHFzaXUcbn9DeINJ8hICVH8QZPqlOyrRdoxyw0lQUVz317HCjSSuqIoyWY4ApNc89o0l1mC11RwHYt0eT2x1VT6dT546Uckhjxub4JbtD7QdRa2tJMDpJMu+fVEPp6t8wPf3ss5GKlby5XG2YYj+UjD/SPLr1xj3s87OCCtzeruMGOA+Xo0g9fRPLz32DVqEr5ZpOaitIBRRRVznCiiigCiiigCivGbFaxL6igNtFa+99jWKz+o/CgN1FahL6jegTe1AVznHkiC/XUf0c4GFlUb+wcfeX8x5EUqTwq+4VOrGQQ6n094CTGy7HLZGkjfGlsNnPQb0/VbIzWFxArqyOoZWBDKwyCD1BB6iquNmsMziqfKKVwDn+KYd1doI5cNrCguigEDLkAhFOobnK+pq3cOhgC6oFjCvvmMLhvQ5XY/OqNx3sviKSmzYRs4A0OWMYwc7EHK5266gMbAVRdHEOFzNI0UkSFicRk9xucjcFlx5AN4sVFtdl/txn+L/ovPO/L1z9tS+iUSiNMKniLAhX0sVVScKxDAKCSTvjGTL9mnBjbWx1ZyztgFicAHHn5k5Y4AGT0qm8G7XZQQtxDGwP30JUj3IwwP0xVxsu0exkOBIyHJA1ocHHoVyMUTV2JxyKOrRNc03Hd2dw+QMRPgnpnSQPzqs9jlmI7Fyp1B53IbBGQoVAcHcDw5wfWp244lY3kbQGaKRZBgosoDEbHoGDD1rq4TDDBCkUAAjTYDVnqd8tkknJ86nzZndQcSg8f25ktf3F/0yirJ2m22u0ObtbZfFkNjEvgOmLdhuSPLPQ7V133AbWS6jvH1CaMDB14UAauq+fxH8q6eMfY7hO7n7uRQdWlmHVQd8A5PnSuyzmri/RWuxW71WLJ/25mH0YK38yag7rkueTiF/GIiIJ1ZllOyCQ6ZEPqfHqU6Qdiasic38Ks0buAuM+IQR9T03Oyk/Wq1xbtgc5Ftbhf2pTk/5F2/iqrquTRbuTcV2TXCuzaMW0Ud5LqMUjSBoiUChgupNZ3K6hqyNJzW/mXtOtbfKQf2iQfqn9GPnJ97/Dn5il3dT8S4qE0pPKMkHBAhJyPLwoMe5J96tfLXZKAQ95Jkjfuojt/ic7n5AD5mib/iS4xXOR/0U25m4jxafSQ0jKfgA0xRe5zsvzOWPv0ppcldn0NniSQia4/WI8KfuA+f7R3+XSrbaWiRLpjUKvoPM+ZJ6k+53rcTVlGuTKeZtUuEe0Vq7722r3vfY1YxNlFaRPv02r0S+1AbaK1d97Gs0fNAZUUUUB4wzWBiFbKKAw7oV53IrZRQGHdD+ia87kelbKKA8Ar2iigCvCK9ooCucV5GsJzl7dFb9aPwH66cA/UGoHiXZgrFWguWiIJPwKerE7aNIBGSNh0wPKmDRUaouskl5KdwvkcRqqtL01AlUXLg4zq1AgZ3GAPM9ck1XecuTLyUotsHZRkuZJUAJz4dKKAowM74zvjoBTTopqiVkknYif8A/NuJkY7uIDGMd4vv1x8zUvw3kDiqoU7+CNDj7zMR8howMgkHfoSPM036Kroi7zyfoWNr2TliTcXjNnciNAM75PiYnz88VZOF9nnD4MEQCRvWU6/4T4fyq1UVbVFHlm/JjGgUAKAAOgAwB9KyooqTMKKKKAwMQo7oVnRQGswive6H9E1nRQGHdCvVUDpWVFAFFFFAFFFFAFFFFAFFFFAFFFFAFFFFAFFFFAFFFFAFFFFAFFFFAFFFFAFFFFAFFFFAFFFFAFFFFAFFFFAf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36</Words>
  <Application>Microsoft Office PowerPoint</Application>
  <PresentationFormat>On-screen Show (4:3)</PresentationFormat>
  <Paragraphs>26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Gareth Pitchford</cp:lastModifiedBy>
  <cp:revision>1</cp:revision>
  <dcterms:created xsi:type="dcterms:W3CDTF">2013-02-27T19:36:27Z</dcterms:created>
  <dcterms:modified xsi:type="dcterms:W3CDTF">2013-03-01T10:08:46Z</dcterms:modified>
</cp:coreProperties>
</file>