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488"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CB6ABD-503B-4402-97D9-2E986BFC60F3}" type="datetimeFigureOut">
              <a:rPr lang="en-GB" smtClean="0"/>
              <a:t>04/06/2014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2325675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CB6ABD-503B-4402-97D9-2E986BFC60F3}" type="datetimeFigureOut">
              <a:rPr lang="en-GB" smtClean="0"/>
              <a:t>04/06/2014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162438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CB6ABD-503B-4402-97D9-2E986BFC60F3}" type="datetimeFigureOut">
              <a:rPr lang="en-GB" smtClean="0"/>
              <a:t>04/06/2014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1691908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CB6ABD-503B-4402-97D9-2E986BFC60F3}" type="datetimeFigureOut">
              <a:rPr lang="en-GB" smtClean="0"/>
              <a:t>04/06/2014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1829448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CB6ABD-503B-4402-97D9-2E986BFC60F3}" type="datetimeFigureOut">
              <a:rPr lang="en-GB" smtClean="0"/>
              <a:t>04/06/2014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2843497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8CB6ABD-503B-4402-97D9-2E986BFC60F3}" type="datetimeFigureOut">
              <a:rPr lang="en-GB" smtClean="0"/>
              <a:t>04/06/2014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3074471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8CB6ABD-503B-4402-97D9-2E986BFC60F3}" type="datetimeFigureOut">
              <a:rPr lang="en-GB" smtClean="0"/>
              <a:t>04/06/2014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36691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8CB6ABD-503B-4402-97D9-2E986BFC60F3}" type="datetimeFigureOut">
              <a:rPr lang="en-GB" smtClean="0"/>
              <a:t>04/06/2014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1284974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B6ABD-503B-4402-97D9-2E986BFC60F3}" type="datetimeFigureOut">
              <a:rPr lang="en-GB" smtClean="0"/>
              <a:t>04/06/2014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148779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B6ABD-503B-4402-97D9-2E986BFC60F3}" type="datetimeFigureOut">
              <a:rPr lang="en-GB" smtClean="0"/>
              <a:t>04/06/2014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383617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B6ABD-503B-4402-97D9-2E986BFC60F3}" type="datetimeFigureOut">
              <a:rPr lang="en-GB" smtClean="0"/>
              <a:t>04/06/2014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625A7D-759C-4C81-80FD-75D7C3FDDC39}" type="slidenum">
              <a:rPr lang="en-GB" smtClean="0"/>
              <a:t>‹#›</a:t>
            </a:fld>
            <a:endParaRPr lang="en-GB"/>
          </a:p>
        </p:txBody>
      </p:sp>
    </p:spTree>
    <p:extLst>
      <p:ext uri="{BB962C8B-B14F-4D97-AF65-F5344CB8AC3E}">
        <p14:creationId xmlns:p14="http://schemas.microsoft.com/office/powerpoint/2010/main" val="253274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B6ABD-503B-4402-97D9-2E986BFC60F3}" type="datetimeFigureOut">
              <a:rPr lang="en-GB" smtClean="0"/>
              <a:t>04/06/2014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5A7D-759C-4C81-80FD-75D7C3FDDC39}" type="slidenum">
              <a:rPr lang="en-GB" smtClean="0"/>
              <a:t>‹#›</a:t>
            </a:fld>
            <a:endParaRPr lang="en-GB"/>
          </a:p>
        </p:txBody>
      </p:sp>
    </p:spTree>
    <p:extLst>
      <p:ext uri="{BB962C8B-B14F-4D97-AF65-F5344CB8AC3E}">
        <p14:creationId xmlns:p14="http://schemas.microsoft.com/office/powerpoint/2010/main" val="2280125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How to draw a cube using </a:t>
            </a:r>
            <a:r>
              <a:rPr lang="en-GB" smtClean="0"/>
              <a:t>isometric paper.</a:t>
            </a:r>
            <a:endParaRPr lang="en-GB" dirty="0"/>
          </a:p>
        </p:txBody>
      </p:sp>
      <p:sp>
        <p:nvSpPr>
          <p:cNvPr id="3" name="Subtitle 2"/>
          <p:cNvSpPr>
            <a:spLocks noGrp="1"/>
          </p:cNvSpPr>
          <p:nvPr>
            <p:ph type="subTitle" idx="1"/>
          </p:nvPr>
        </p:nvSpPr>
        <p:spPr/>
        <p:txBody>
          <a:bodyPr/>
          <a:lstStyle/>
          <a:p>
            <a:r>
              <a:rPr lang="en-GB" dirty="0" smtClean="0"/>
              <a:t>By Theo </a:t>
            </a:r>
            <a:r>
              <a:rPr lang="en-GB" dirty="0" err="1" smtClean="0"/>
              <a:t>Farrer</a:t>
            </a:r>
            <a:r>
              <a:rPr lang="en-GB" dirty="0" smtClean="0"/>
              <a:t> </a:t>
            </a:r>
            <a:endParaRPr lang="en-GB" dirty="0"/>
          </a:p>
        </p:txBody>
      </p:sp>
    </p:spTree>
    <p:extLst>
      <p:ext uri="{BB962C8B-B14F-4D97-AF65-F5344CB8AC3E}">
        <p14:creationId xmlns:p14="http://schemas.microsoft.com/office/powerpoint/2010/main" val="552608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Step 1</a:t>
            </a:r>
            <a:endParaRPr lang="en-GB" dirty="0"/>
          </a:p>
        </p:txBody>
      </p:sp>
      <p:sp>
        <p:nvSpPr>
          <p:cNvPr id="6" name="Text Placeholder 5"/>
          <p:cNvSpPr>
            <a:spLocks noGrp="1"/>
          </p:cNvSpPr>
          <p:nvPr>
            <p:ph type="body" sz="half" idx="2"/>
          </p:nvPr>
        </p:nvSpPr>
        <p:spPr/>
        <p:txBody>
          <a:bodyPr/>
          <a:lstStyle/>
          <a:p>
            <a:r>
              <a:rPr lang="en-GB" dirty="0" smtClean="0"/>
              <a:t>Start off with a straight line. Starting with 1 dot and going down 1 dot. </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51920" y="116631"/>
            <a:ext cx="5040560" cy="6193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8770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2</a:t>
            </a:r>
            <a:endParaRPr lang="en-GB" dirty="0"/>
          </a:p>
        </p:txBody>
      </p:sp>
      <p:sp>
        <p:nvSpPr>
          <p:cNvPr id="4" name="Text Placeholder 3"/>
          <p:cNvSpPr>
            <a:spLocks noGrp="1"/>
          </p:cNvSpPr>
          <p:nvPr>
            <p:ph type="body" sz="half" idx="2"/>
          </p:nvPr>
        </p:nvSpPr>
        <p:spPr/>
        <p:txBody>
          <a:bodyPr/>
          <a:lstStyle/>
          <a:p>
            <a:r>
              <a:rPr lang="en-GB" dirty="0" smtClean="0"/>
              <a:t>Draw 2 lines left and right from the bottom dot. The picture on the right shows you what it looks like. </a:t>
            </a:r>
          </a:p>
          <a:p>
            <a:endParaRPr lang="en-GB" dirty="0"/>
          </a:p>
          <a:p>
            <a:endParaRPr lang="en-GB"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67944" y="188640"/>
            <a:ext cx="4223426" cy="54726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1545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3</a:t>
            </a:r>
            <a:endParaRPr lang="en-GB" dirty="0"/>
          </a:p>
        </p:txBody>
      </p:sp>
      <p:sp>
        <p:nvSpPr>
          <p:cNvPr id="4" name="Text Placeholder 3"/>
          <p:cNvSpPr>
            <a:spLocks noGrp="1"/>
          </p:cNvSpPr>
          <p:nvPr>
            <p:ph type="body" sz="half" idx="2"/>
          </p:nvPr>
        </p:nvSpPr>
        <p:spPr/>
        <p:txBody>
          <a:bodyPr/>
          <a:lstStyle/>
          <a:p>
            <a:r>
              <a:rPr lang="en-GB" dirty="0" smtClean="0"/>
              <a:t>On the ends of the lines you have just drew, draw another line upwards 1 dot to look like the image on the right. </a:t>
            </a:r>
            <a:endParaRPr lang="en-GB"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95935" y="476672"/>
            <a:ext cx="4339265" cy="5544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8507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4</a:t>
            </a:r>
            <a:endParaRPr lang="en-GB" dirty="0"/>
          </a:p>
        </p:txBody>
      </p:sp>
      <p:sp>
        <p:nvSpPr>
          <p:cNvPr id="4" name="Text Placeholder 3"/>
          <p:cNvSpPr>
            <a:spLocks noGrp="1"/>
          </p:cNvSpPr>
          <p:nvPr>
            <p:ph type="body" sz="half" idx="2"/>
          </p:nvPr>
        </p:nvSpPr>
        <p:spPr/>
        <p:txBody>
          <a:bodyPr/>
          <a:lstStyle/>
          <a:p>
            <a:r>
              <a:rPr lang="en-GB" dirty="0" smtClean="0"/>
              <a:t>Draw 2 equal lines from the top of the lines you drew from the last step. </a:t>
            </a:r>
            <a:endParaRPr lang="en-GB" dirty="0"/>
          </a:p>
        </p:txBody>
      </p:sp>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51919" y="476672"/>
            <a:ext cx="5065211" cy="4608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9437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5</a:t>
            </a:r>
            <a:endParaRPr lang="en-GB" dirty="0"/>
          </a:p>
        </p:txBody>
      </p:sp>
      <p:sp>
        <p:nvSpPr>
          <p:cNvPr id="4" name="Text Placeholder 3"/>
          <p:cNvSpPr>
            <a:spLocks noGrp="1"/>
          </p:cNvSpPr>
          <p:nvPr>
            <p:ph type="body" sz="half" idx="2"/>
          </p:nvPr>
        </p:nvSpPr>
        <p:spPr/>
        <p:txBody>
          <a:bodyPr/>
          <a:lstStyle/>
          <a:p>
            <a:r>
              <a:rPr lang="en-GB" dirty="0" smtClean="0"/>
              <a:t>From the line you drew on step 1, connect the  using lines to the other dots. The picture on the right shows what it should look like joining the lines together.</a:t>
            </a:r>
            <a:endParaRPr lang="en-GB"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07904" y="476672"/>
            <a:ext cx="4892308" cy="5544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4914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35696" y="4797152"/>
            <a:ext cx="5486400" cy="1292696"/>
          </a:xfrm>
        </p:spPr>
        <p:txBody>
          <a:bodyPr numCol="1"/>
          <a:lstStyle/>
          <a:p>
            <a:pPr algn="ctr"/>
            <a:r>
              <a:rPr lang="en-GB" dirty="0" smtClean="0"/>
              <a:t>Your final product!</a:t>
            </a:r>
            <a:endParaRPr lang="en-GB" dirty="0"/>
          </a:p>
        </p:txBody>
      </p:sp>
      <p:pic>
        <p:nvPicPr>
          <p:cNvPr id="6146"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16561" b="16561"/>
          <a:stretch>
            <a:fillRect/>
          </a:stretch>
        </p:blipFill>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8917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31640" y="764704"/>
            <a:ext cx="6624736" cy="4893647"/>
          </a:xfrm>
          <a:prstGeom prst="rect">
            <a:avLst/>
          </a:prstGeom>
        </p:spPr>
        <p:txBody>
          <a:bodyPr wrap="square">
            <a:spAutoFit/>
          </a:bodyPr>
          <a:lstStyle/>
          <a:p>
            <a:r>
              <a:rPr lang="en-GB" sz="2400" b="1" dirty="0" smtClean="0"/>
              <a:t>Challenge…</a:t>
            </a:r>
          </a:p>
          <a:p>
            <a:endParaRPr lang="en-GB" sz="2400" dirty="0"/>
          </a:p>
          <a:p>
            <a:r>
              <a:rPr lang="en-GB" sz="2400" dirty="0" smtClean="0"/>
              <a:t>Can you use your isometric paper to draw two cubes sitting side by side?</a:t>
            </a:r>
          </a:p>
          <a:p>
            <a:endParaRPr lang="en-GB" sz="2400" dirty="0"/>
          </a:p>
          <a:p>
            <a:r>
              <a:rPr lang="en-GB" sz="2400" dirty="0" smtClean="0"/>
              <a:t>Can you draw a tower of three cubes?</a:t>
            </a:r>
          </a:p>
          <a:p>
            <a:endParaRPr lang="en-GB" sz="2400" dirty="0"/>
          </a:p>
          <a:p>
            <a:r>
              <a:rPr lang="en-GB" sz="2400" dirty="0" smtClean="0"/>
              <a:t>Can you draw a cuboid?</a:t>
            </a:r>
          </a:p>
          <a:p>
            <a:endParaRPr lang="en-GB" sz="2400" dirty="0"/>
          </a:p>
          <a:p>
            <a:r>
              <a:rPr lang="en-GB" sz="2400" dirty="0" smtClean="0"/>
              <a:t>Can you draw a cube that is 2 x 2 x 2?</a:t>
            </a:r>
          </a:p>
          <a:p>
            <a:endParaRPr lang="en-GB" sz="2400" dirty="0"/>
          </a:p>
          <a:p>
            <a:r>
              <a:rPr lang="en-GB" sz="2400" dirty="0" smtClean="0"/>
              <a:t>Use cubes to draw your own complicated 3D shapes. Can you work out their volumes?</a:t>
            </a:r>
            <a:endParaRPr lang="en-GB" sz="2400" dirty="0"/>
          </a:p>
        </p:txBody>
      </p:sp>
    </p:spTree>
    <p:extLst>
      <p:ext uri="{BB962C8B-B14F-4D97-AF65-F5344CB8AC3E}">
        <p14:creationId xmlns:p14="http://schemas.microsoft.com/office/powerpoint/2010/main" val="334001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205</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How to draw a cube using isometric paper.</vt:lpstr>
      <vt:lpstr>Step 1</vt:lpstr>
      <vt:lpstr>Step 2</vt:lpstr>
      <vt:lpstr>Step 3</vt:lpstr>
      <vt:lpstr>Step 4</vt:lpstr>
      <vt:lpstr>Step 5</vt:lpstr>
      <vt:lpstr>Your final product!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draw a cube using an isometric piece of paper.</dc:title>
  <dc:creator>Theo Farrer</dc:creator>
  <cp:lastModifiedBy>Gareth Pitchford</cp:lastModifiedBy>
  <cp:revision>5</cp:revision>
  <dcterms:created xsi:type="dcterms:W3CDTF">2014-06-01T17:27:15Z</dcterms:created>
  <dcterms:modified xsi:type="dcterms:W3CDTF">2014-06-04T13:23:41Z</dcterms:modified>
</cp:coreProperties>
</file>