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5" autoAdjust="0"/>
    <p:restoredTop sz="94660"/>
  </p:normalViewPr>
  <p:slideViewPr>
    <p:cSldViewPr snapToGrid="0">
      <p:cViewPr>
        <p:scale>
          <a:sx n="59" d="100"/>
          <a:sy n="59" d="100"/>
        </p:scale>
        <p:origin x="42" y="-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972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638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782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664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04650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18369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02456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694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950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64406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4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2BE4B8-5D82-4461-A9B7-9C1D7B808F67}" type="datetimeFigureOut">
              <a:rPr lang="en-IE" smtClean="0"/>
              <a:t>29/11/2016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22586D-C7B1-427D-BAA3-E84692F77A00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824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Exchange rates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Dealing with foreign currency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067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€1 is worth: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3200" dirty="0" smtClean="0"/>
              <a:t>$1.06 American Dollars</a:t>
            </a:r>
          </a:p>
          <a:p>
            <a:r>
              <a:rPr lang="en-IE" sz="3200" dirty="0" smtClean="0"/>
              <a:t> £0.85 British Pounds </a:t>
            </a:r>
          </a:p>
          <a:p>
            <a:r>
              <a:rPr lang="en-IE" sz="3200" dirty="0" smtClean="0"/>
              <a:t>$1.43 Canadian Dollars</a:t>
            </a:r>
          </a:p>
          <a:p>
            <a:r>
              <a:rPr lang="en-IE" sz="3200" dirty="0" smtClean="0"/>
              <a:t>7.44kr Danish Krone</a:t>
            </a:r>
          </a:p>
          <a:p>
            <a:r>
              <a:rPr lang="en-IE" sz="3200" dirty="0" smtClean="0"/>
              <a:t>¥119.76 Japanese Yen </a:t>
            </a:r>
          </a:p>
          <a:p>
            <a:r>
              <a:rPr lang="en-IE" sz="3200" dirty="0" smtClean="0"/>
              <a:t>$1.42 Australian Dollars</a:t>
            </a:r>
            <a:endParaRPr lang="en-IE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956" y="1449321"/>
            <a:ext cx="1632859" cy="12246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321" y="2085236"/>
            <a:ext cx="1797386" cy="1082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344" y="3068421"/>
            <a:ext cx="1698171" cy="10084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623" y="3579645"/>
            <a:ext cx="1326976" cy="10040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32" y="4488376"/>
            <a:ext cx="1615183" cy="11305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815" y="5231110"/>
            <a:ext cx="1138607" cy="75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1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much do I get?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06287"/>
            <a:ext cx="10178322" cy="457330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E" sz="3600" dirty="0" smtClean="0"/>
              <a:t>€32 in Japanese Yen?</a:t>
            </a:r>
          </a:p>
          <a:p>
            <a:pPr>
              <a:lnSpc>
                <a:spcPct val="200000"/>
              </a:lnSpc>
            </a:pPr>
            <a:r>
              <a:rPr lang="en-IE" sz="3600" dirty="0" smtClean="0"/>
              <a:t>€56 in British Pounds?</a:t>
            </a:r>
          </a:p>
          <a:p>
            <a:pPr>
              <a:lnSpc>
                <a:spcPct val="200000"/>
              </a:lnSpc>
            </a:pPr>
            <a:r>
              <a:rPr lang="en-IE" sz="3600" dirty="0" smtClean="0"/>
              <a:t>€47 in Australian Dollars?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00042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Where should I buy?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38943"/>
            <a:ext cx="10178322" cy="4540649"/>
          </a:xfrm>
        </p:spPr>
        <p:txBody>
          <a:bodyPr>
            <a:normAutofit/>
          </a:bodyPr>
          <a:lstStyle/>
          <a:p>
            <a:r>
              <a:rPr lang="en-IE" sz="3200" dirty="0" smtClean="0"/>
              <a:t>While shopping online, I saw a phone case on an Australian website for $11.85. On an English website, it was advertised for £9.50. </a:t>
            </a:r>
          </a:p>
          <a:p>
            <a:r>
              <a:rPr lang="en-IE" sz="3200" dirty="0" smtClean="0"/>
              <a:t>Which is more expensive in € and by how much?</a:t>
            </a:r>
          </a:p>
          <a:p>
            <a:endParaRPr lang="en-IE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299" y="3755572"/>
            <a:ext cx="4354285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3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Holiday time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81843"/>
            <a:ext cx="10178322" cy="4197749"/>
          </a:xfrm>
        </p:spPr>
        <p:txBody>
          <a:bodyPr>
            <a:normAutofit/>
          </a:bodyPr>
          <a:lstStyle/>
          <a:p>
            <a:r>
              <a:rPr lang="en-IE" sz="3200" dirty="0" smtClean="0"/>
              <a:t>I am going to New York after Christmas and want to have $550 with me, how much € will I need to bring to the bank to convert? </a:t>
            </a:r>
          </a:p>
          <a:p>
            <a:r>
              <a:rPr lang="en-IE" sz="3200" dirty="0" smtClean="0"/>
              <a:t> </a:t>
            </a:r>
            <a:endParaRPr lang="en-IE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87" y="3347357"/>
            <a:ext cx="7609114" cy="316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39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Coming home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04257"/>
            <a:ext cx="10178322" cy="4475335"/>
          </a:xfrm>
        </p:spPr>
        <p:txBody>
          <a:bodyPr>
            <a:normAutofit/>
          </a:bodyPr>
          <a:lstStyle/>
          <a:p>
            <a:r>
              <a:rPr lang="en-IE" sz="2800" dirty="0" smtClean="0"/>
              <a:t>Laura is coming home from Japan and has ¥650 leftover after her trip.</a:t>
            </a:r>
          </a:p>
          <a:p>
            <a:r>
              <a:rPr lang="en-IE" sz="2800" dirty="0" smtClean="0"/>
              <a:t>James has been to Denmark and is coming home with 190kr.</a:t>
            </a:r>
          </a:p>
          <a:p>
            <a:r>
              <a:rPr lang="en-IE" sz="2800" dirty="0" smtClean="0"/>
              <a:t>Who will have the most € when they return and by how much?</a:t>
            </a:r>
          </a:p>
          <a:p>
            <a:endParaRPr lang="en-IE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371" y="3660647"/>
            <a:ext cx="5633357" cy="292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1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CAN I AFFORD IT?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38943"/>
            <a:ext cx="10178322" cy="4540649"/>
          </a:xfrm>
        </p:spPr>
        <p:txBody>
          <a:bodyPr>
            <a:normAutofit/>
          </a:bodyPr>
          <a:lstStyle/>
          <a:p>
            <a:r>
              <a:rPr lang="en-IE" sz="2800" dirty="0" smtClean="0"/>
              <a:t>While working in London, I saved up £22,000 my brother was working in Florida and earned $24,000. </a:t>
            </a:r>
          </a:p>
          <a:p>
            <a:r>
              <a:rPr lang="en-IE" sz="2800" dirty="0" smtClean="0"/>
              <a:t>We both want to purchase a car that costs €25,000, which of us can afford it? </a:t>
            </a:r>
          </a:p>
          <a:p>
            <a:endParaRPr lang="en-IE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14" y="3233689"/>
            <a:ext cx="5163261" cy="344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758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77</TotalTime>
  <Words>226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Exchange rates</vt:lpstr>
      <vt:lpstr>€1 is worth:</vt:lpstr>
      <vt:lpstr>How much do I get?</vt:lpstr>
      <vt:lpstr>Where should I buy?</vt:lpstr>
      <vt:lpstr>Holiday time</vt:lpstr>
      <vt:lpstr>Coming home</vt:lpstr>
      <vt:lpstr>CAN I AFFORD IT?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Exchange rates</dc:title>
  <dc:creator>Orlaith Higgins</dc:creator>
  <cp:lastModifiedBy>Orlaith Higgins</cp:lastModifiedBy>
  <cp:revision>6</cp:revision>
  <dcterms:created xsi:type="dcterms:W3CDTF">2016-11-29T15:45:17Z</dcterms:created>
  <dcterms:modified xsi:type="dcterms:W3CDTF">2016-11-29T17:02:55Z</dcterms:modified>
</cp:coreProperties>
</file>