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9" autoAdjust="0"/>
    <p:restoredTop sz="94660"/>
  </p:normalViewPr>
  <p:slideViewPr>
    <p:cSldViewPr>
      <p:cViewPr>
        <p:scale>
          <a:sx n="82" d="100"/>
          <a:sy n="82" d="100"/>
        </p:scale>
        <p:origin x="-95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6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37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15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6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38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41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73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14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1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0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en-GB" b="1" dirty="0" smtClean="0"/>
              <a:t>Let’s count in tenths</a:t>
            </a:r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3921" y="37890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i="1" dirty="0" smtClean="0"/>
              <a:t>…but </a:t>
            </a:r>
            <a:r>
              <a:rPr lang="en-GB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out </a:t>
            </a:r>
            <a:r>
              <a:rPr lang="en-GB" sz="2800" b="1" i="1" dirty="0" smtClean="0"/>
              <a:t>for the ghost!</a:t>
            </a:r>
            <a:endParaRPr lang="en-GB" sz="2800" b="1" i="1" dirty="0"/>
          </a:p>
        </p:txBody>
      </p:sp>
    </p:spTree>
    <p:extLst>
      <p:ext uri="{BB962C8B-B14F-4D97-AF65-F5344CB8AC3E}">
        <p14:creationId xmlns:p14="http://schemas.microsoft.com/office/powerpoint/2010/main" val="3284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6300548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16016" y="202542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47960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560" y="1198493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313216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19014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313216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37429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99203" y="1955168"/>
            <a:ext cx="1500588" cy="20377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16016" y="2011538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516216" y="1198493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5663468" y="1726117"/>
            <a:ext cx="2497583" cy="2495859"/>
            <a:chOff x="5924286" y="2953125"/>
            <a:chExt cx="2261121" cy="2312781"/>
          </a:xfrm>
        </p:grpSpPr>
        <p:pic>
          <p:nvPicPr>
            <p:cNvPr id="31" name="Picture 2" descr="C:\Users\roj\Desktop\ghost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286" y="2953125"/>
              <a:ext cx="2261121" cy="2312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Rectangle 31"/>
            <p:cNvSpPr/>
            <p:nvPr/>
          </p:nvSpPr>
          <p:spPr>
            <a:xfrm>
              <a:off x="6516216" y="3509349"/>
              <a:ext cx="1164101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7200" dirty="0">
                  <a:solidFill>
                    <a:prstClr val="white">
                      <a:lumMod val="65000"/>
                    </a:prstClr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251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74746E-6 C -0.00798 0.00093 -0.01111 0.00093 -0.01753 0.0037 C -0.02951 0.00208 -0.03003 -2.74746E-6 -0.03993 -0.00347 C -0.04548 -0.00786 -0.04791 -0.00832 -0.05416 -0.01064 C -0.06909 -0.00971 -0.06979 -0.01064 -0.07968 -0.00694 C -0.0835 -0.00393 -0.08784 -0.00347 -0.09184 -0.00115 C -0.09843 0.00278 -0.10503 0.00671 -0.1125 0.00833 C -0.13923 0.0074 -0.13906 0.00856 -0.15607 0.0037 C -0.16007 0.00047 -0.16597 0.00047 -0.16927 -0.00347 " pathEditMode="relative" rAng="0" ptsTypes="ffffffffA">
                                      <p:cBhvr>
                                        <p:cTn id="44" dur="2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7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4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6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22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264" y="2358008"/>
            <a:ext cx="8229600" cy="1143000"/>
          </a:xfrm>
        </p:spPr>
        <p:txBody>
          <a:bodyPr/>
          <a:lstStyle/>
          <a:p>
            <a:r>
              <a:rPr lang="en-GB" b="1" dirty="0" smtClean="0"/>
              <a:t>End?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3126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2699792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16016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693675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93674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693674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16016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16016" y="2029856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93674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090642" y="2731618"/>
            <a:ext cx="409350" cy="4093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4668841" y="1998651"/>
            <a:ext cx="1318486" cy="186260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995936" y="1797237"/>
            <a:ext cx="2497583" cy="2495859"/>
            <a:chOff x="5924286" y="2953125"/>
            <a:chExt cx="2261121" cy="2312781"/>
          </a:xfrm>
        </p:grpSpPr>
        <p:pic>
          <p:nvPicPr>
            <p:cNvPr id="1026" name="Picture 2" descr="C:\Users\roj\Desktop\ghost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286" y="2953125"/>
              <a:ext cx="2261121" cy="2312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516216" y="3509349"/>
              <a:ext cx="1164101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7200" dirty="0">
                  <a:solidFill>
                    <a:prstClr val="white">
                      <a:lumMod val="65000"/>
                    </a:prstClr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770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2.25717E-6 C -0.00973 0.00115 -0.01355 0.00115 -0.02153 0.00508 C -0.03629 0.003 -0.03699 2.25717E-6 -0.04931 -0.00509 C -0.05643 -0.01134 -0.05921 -0.01203 -0.06702 -0.01527 C -0.0856 -0.01411 -0.08647 -0.0155 -0.09879 -0.01018 C -0.10348 -0.00556 -0.10886 -0.00509 -0.1139 -0.00162 C -0.12206 0.00393 -0.13004 0.00948 -0.13924 0.01179 C -0.17258 0.0104 -0.17223 0.01202 -0.19358 0.00508 C -0.19844 0.00069 -0.20591 0.00046 -0.21008 -0.00509 " pathEditMode="relative" ptsTypes="ffffffffA">
                                      <p:cBhvr>
                                        <p:cTn id="50" dur="2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4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6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99792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prstClr val="black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716016" y="2054154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3" name="Oval 22"/>
          <p:cNvSpPr/>
          <p:nvPr/>
        </p:nvSpPr>
        <p:spPr>
          <a:xfrm>
            <a:off x="4090001" y="2731618"/>
            <a:ext cx="409350" cy="4093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621666" y="1844824"/>
            <a:ext cx="1462502" cy="20617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699792" y="2060848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995936" y="1797237"/>
            <a:ext cx="2497583" cy="2495859"/>
            <a:chOff x="5924286" y="2953125"/>
            <a:chExt cx="2261121" cy="2312781"/>
          </a:xfrm>
        </p:grpSpPr>
        <p:pic>
          <p:nvPicPr>
            <p:cNvPr id="28" name="Picture 2" descr="C:\Users\roj\Desktop\ghost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286" y="2953125"/>
              <a:ext cx="2261121" cy="2312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/>
            <p:cNvSpPr/>
            <p:nvPr/>
          </p:nvSpPr>
          <p:spPr>
            <a:xfrm>
              <a:off x="6516216" y="3509349"/>
              <a:ext cx="1164101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7200" dirty="0">
                  <a:solidFill>
                    <a:prstClr val="white">
                      <a:lumMod val="65000"/>
                    </a:prstClr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915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1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2.25717E-6 C -0.00973 0.00115 -0.01355 0.00115 -0.02153 0.00508 C -0.03629 0.003 -0.03699 2.25717E-6 -0.04931 -0.00509 C -0.05643 -0.01134 -0.05921 -0.01203 -0.06702 -0.01527 C -0.0856 -0.01411 -0.08647 -0.0155 -0.09879 -0.01018 C -0.10348 -0.00556 -0.10886 -0.00509 -0.1139 -0.00162 C -0.12206 0.00393 -0.13004 0.00948 -0.13924 0.01179 C -0.17258 0.0104 -0.17223 0.01202 -0.19358 0.00508 C -0.19844 0.00069 -0.20591 0.00046 -0.21008 -0.00509 " pathEditMode="relative" ptsTypes="ffffffffA">
                                      <p:cBhvr>
                                        <p:cTn id="52" dur="2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4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6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99792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prstClr val="black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716016" y="2054154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3" name="Oval 22"/>
          <p:cNvSpPr/>
          <p:nvPr/>
        </p:nvSpPr>
        <p:spPr>
          <a:xfrm>
            <a:off x="4090001" y="2731618"/>
            <a:ext cx="409350" cy="4093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668841" y="1998439"/>
            <a:ext cx="1318486" cy="186260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4327" y="2060848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995936" y="1797237"/>
            <a:ext cx="2497583" cy="2495859"/>
            <a:chOff x="5924286" y="2953125"/>
            <a:chExt cx="2261121" cy="2312781"/>
          </a:xfrm>
        </p:grpSpPr>
        <p:pic>
          <p:nvPicPr>
            <p:cNvPr id="28" name="Picture 2" descr="C:\Users\roj\Desktop\ghost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286" y="2953125"/>
              <a:ext cx="2261121" cy="2312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/>
            <p:cNvSpPr/>
            <p:nvPr/>
          </p:nvSpPr>
          <p:spPr>
            <a:xfrm>
              <a:off x="6516216" y="3509349"/>
              <a:ext cx="1164101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7200" dirty="0">
                  <a:solidFill>
                    <a:prstClr val="white">
                      <a:lumMod val="65000"/>
                    </a:prstClr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331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1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2.25717E-6 C -0.00973 0.00115 -0.01355 0.00115 -0.02153 0.00508 C -0.03629 0.003 -0.03699 2.25717E-6 -0.04931 -0.00509 C -0.05643 -0.01134 -0.05921 -0.01203 -0.06702 -0.01527 C -0.0856 -0.01411 -0.08647 -0.0155 -0.09879 -0.01018 C -0.10348 -0.00556 -0.10886 -0.00509 -0.1139 -0.00162 C -0.12206 0.00393 -0.13004 0.00948 -0.13924 0.01179 C -0.17258 0.0104 -0.17223 0.01202 -0.19358 0.00508 C -0.19844 0.00069 -0.20591 0.00046 -0.21008 -0.00509 " pathEditMode="relative" ptsTypes="ffffffffA">
                                      <p:cBhvr>
                                        <p:cTn id="52" dur="2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4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6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99792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prstClr val="black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716016" y="2054154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3" name="Oval 22"/>
          <p:cNvSpPr/>
          <p:nvPr/>
        </p:nvSpPr>
        <p:spPr>
          <a:xfrm>
            <a:off x="4090001" y="2731618"/>
            <a:ext cx="409350" cy="4093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668841" y="1998439"/>
            <a:ext cx="1318486" cy="186260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4327" y="2060848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995936" y="1797237"/>
            <a:ext cx="2497583" cy="2495859"/>
            <a:chOff x="5924286" y="2953125"/>
            <a:chExt cx="2261121" cy="2312781"/>
          </a:xfrm>
        </p:grpSpPr>
        <p:pic>
          <p:nvPicPr>
            <p:cNvPr id="28" name="Picture 2" descr="C:\Users\roj\Desktop\ghost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286" y="2953125"/>
              <a:ext cx="2261121" cy="2312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/>
            <p:cNvSpPr/>
            <p:nvPr/>
          </p:nvSpPr>
          <p:spPr>
            <a:xfrm>
              <a:off x="6516216" y="3509349"/>
              <a:ext cx="1164101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7200" dirty="0">
                  <a:solidFill>
                    <a:prstClr val="white">
                      <a:lumMod val="65000"/>
                    </a:prstClr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527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1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2.25717E-6 C -0.00973 0.00115 -0.01355 0.00115 -0.02153 0.00508 C -0.03629 0.003 -0.03699 2.25717E-6 -0.04931 -0.00509 C -0.05643 -0.01134 -0.05921 -0.01203 -0.06702 -0.01527 C -0.0856 -0.01411 -0.08647 -0.0155 -0.09879 -0.01018 C -0.10348 -0.00556 -0.10886 -0.00509 -0.1139 -0.00162 C -0.12206 0.00393 -0.13004 0.00948 -0.13924 0.01179 C -0.17258 0.0104 -0.17223 0.01202 -0.19358 0.00508 C -0.19844 0.00069 -0.20591 0.00046 -0.21008 -0.00509 " pathEditMode="relative" ptsTypes="ffffffffA">
                                      <p:cBhvr>
                                        <p:cTn id="52" dur="2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4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6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60433" y="242088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 smtClean="0"/>
          </a:p>
          <a:p>
            <a:r>
              <a:rPr lang="en-GB" dirty="0" smtClean="0"/>
              <a:t>Now,  let’s count in </a:t>
            </a:r>
            <a:r>
              <a:rPr lang="en-GB" b="1" dirty="0" smtClean="0"/>
              <a:t>hundredths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60433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Scary, wasn’t it?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2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300548" y="204395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47960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560" y="1198493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300548" y="2043079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300192" y="204863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516216" y="1198493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6300548" y="204863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318372" y="2036456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317858" y="204863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18621" y="2032491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313592" y="2032491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317858" y="204395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313592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61966" y="1892759"/>
            <a:ext cx="1500588" cy="20377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26143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663468" y="1726117"/>
            <a:ext cx="2497583" cy="2495859"/>
            <a:chOff x="5924286" y="2953125"/>
            <a:chExt cx="2261121" cy="2312781"/>
          </a:xfrm>
        </p:grpSpPr>
        <p:pic>
          <p:nvPicPr>
            <p:cNvPr id="35" name="Picture 2" descr="C:\Users\roj\Desktop\ghost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286" y="2953125"/>
              <a:ext cx="2261121" cy="2312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Rectangle 35"/>
            <p:cNvSpPr/>
            <p:nvPr/>
          </p:nvSpPr>
          <p:spPr>
            <a:xfrm>
              <a:off x="6516216" y="3509349"/>
              <a:ext cx="1164101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7200" dirty="0">
                  <a:solidFill>
                    <a:prstClr val="white">
                      <a:lumMod val="65000"/>
                    </a:prstClr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912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74746E-6 C -0.00798 0.00093 -0.01111 0.00093 -0.01753 0.0037 C -0.02951 0.00208 -0.03003 -2.74746E-6 -0.03993 -0.00347 C -0.04548 -0.00786 -0.04791 -0.00832 -0.05416 -0.01064 C -0.06909 -0.00971 -0.06979 -0.01064 -0.07968 -0.00694 C -0.0835 -0.00393 -0.08784 -0.00347 -0.09184 -0.00115 C -0.09843 0.00278 -0.10503 0.00671 -0.1125 0.00833 C -0.13923 0.0074 -0.13906 0.00856 -0.15607 0.0037 C -0.16007 0.00047 -0.16597 0.00047 -0.16927 -0.00347 " pathEditMode="relative" rAng="0" ptsTypes="ffffffffA">
                                      <p:cBhvr>
                                        <p:cTn id="48" dur="24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7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4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6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22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6300548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47960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560" y="1198493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313216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19014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313216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37429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99203" y="1955168"/>
            <a:ext cx="1500588" cy="20377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6516216" y="1198493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5663468" y="1726117"/>
            <a:ext cx="2497583" cy="2495859"/>
            <a:chOff x="5924286" y="2953125"/>
            <a:chExt cx="2261121" cy="2312781"/>
          </a:xfrm>
        </p:grpSpPr>
        <p:pic>
          <p:nvPicPr>
            <p:cNvPr id="33" name="Picture 2" descr="C:\Users\roj\Desktop\ghost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286" y="2953125"/>
              <a:ext cx="2261121" cy="2312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6516216" y="3509349"/>
              <a:ext cx="1164101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7200" dirty="0">
                  <a:solidFill>
                    <a:prstClr val="white">
                      <a:lumMod val="65000"/>
                    </a:prstClr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09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74746E-6 C -0.00798 0.00093 -0.01111 0.00093 -0.01753 0.0037 C -0.02951 0.00208 -0.03003 -2.74746E-6 -0.03993 -0.00347 C -0.04548 -0.00786 -0.04791 -0.00832 -0.05416 -0.01064 C -0.06909 -0.00971 -0.06979 -0.01064 -0.07968 -0.00694 C -0.0835 -0.00393 -0.08784 -0.00347 -0.09184 -0.00115 C -0.09843 0.00278 -0.10503 0.00671 -0.1125 0.00833 C -0.13923 0.0074 -0.13906 0.00856 -0.15607 0.0037 C -0.16007 0.00047 -0.16597 0.00047 -0.16927 -0.00347 " pathEditMode="relative" rAng="0" ptsTypes="ffffffffA">
                                      <p:cBhvr>
                                        <p:cTn id="44" dur="2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7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4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6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22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6300548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16016" y="202542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47960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560" y="1198493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313216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19014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313216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37429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99203" y="1955168"/>
            <a:ext cx="1500588" cy="20377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516216" y="1198493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5663468" y="1726117"/>
            <a:ext cx="2497583" cy="2495859"/>
            <a:chOff x="5924286" y="2953125"/>
            <a:chExt cx="2261121" cy="2312781"/>
          </a:xfrm>
        </p:grpSpPr>
        <p:pic>
          <p:nvPicPr>
            <p:cNvPr id="31" name="Picture 2" descr="C:\Users\roj\Desktop\ghost.png"/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286" y="2953125"/>
              <a:ext cx="2261121" cy="2312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Rectangle 31"/>
            <p:cNvSpPr/>
            <p:nvPr/>
          </p:nvSpPr>
          <p:spPr>
            <a:xfrm>
              <a:off x="6516216" y="3509349"/>
              <a:ext cx="1164101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GB" sz="7200" dirty="0">
                  <a:solidFill>
                    <a:prstClr val="white">
                      <a:lumMod val="65000"/>
                    </a:prstClr>
                  </a:solidFill>
                  <a:latin typeface="Comic Sans MS" panose="030F0702030302020204" pitchFamily="66" charset="0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61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74746E-6 C -0.00798 0.00093 -0.01111 0.00093 -0.01753 0.0037 C -0.02951 0.00208 -0.03003 -2.74746E-6 -0.03993 -0.00347 C -0.04548 -0.00786 -0.04791 -0.00832 -0.05416 -0.01064 C -0.06909 -0.00971 -0.06979 -0.01064 -0.07968 -0.00694 C -0.0835 -0.00393 -0.08784 -0.00347 -0.09184 -0.00115 C -0.09843 0.00278 -0.10503 0.00671 -0.1125 0.00833 C -0.13923 0.0074 -0.13906 0.00856 -0.15607 0.0037 C -0.16007 0.00047 -0.16597 0.00047 -0.16927 -0.00347 " pathEditMode="relative" rAng="0" ptsTypes="ffffffffA">
                                      <p:cBhvr>
                                        <p:cTn id="44" dur="2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7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4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6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22" grpId="0" animBg="1"/>
      <p:bldP spid="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160</Words>
  <Application>Microsoft Office PowerPoint</Application>
  <PresentationFormat>On-screen Show (4:3)</PresentationFormat>
  <Paragraphs>140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Let’s count in tenths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</dc:creator>
  <cp:lastModifiedBy>Gareth Pitchford</cp:lastModifiedBy>
  <cp:revision>22</cp:revision>
  <dcterms:created xsi:type="dcterms:W3CDTF">2014-06-04T19:39:06Z</dcterms:created>
  <dcterms:modified xsi:type="dcterms:W3CDTF">2014-06-16T13:46:07Z</dcterms:modified>
</cp:coreProperties>
</file>