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6" r:id="rId4"/>
    <p:sldId id="259" r:id="rId5"/>
    <p:sldId id="261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9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113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14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28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777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79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43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92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897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606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013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05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7C056-7789-4B5D-A51B-89D6BA8B994F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96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94625" y="116632"/>
            <a:ext cx="11985758" cy="10295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200" dirty="0" smtClean="0">
                <a:latin typeface="Comic Sans MS" panose="030F0702030302020204" pitchFamily="66" charset="0"/>
              </a:rPr>
              <a:t>Mastery - fractions</a:t>
            </a:r>
            <a:endParaRPr lang="en-GB" sz="7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4626" y="1639616"/>
            <a:ext cx="11741774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5400" dirty="0" smtClean="0">
                <a:latin typeface="Comic Sans MS" pitchFamily="66" charset="0"/>
              </a:rPr>
              <a:t>There are 10 children in a class. Maryam says that half of the class is 6.</a:t>
            </a:r>
          </a:p>
          <a:p>
            <a:pPr eaLnBrk="1" hangingPunct="1"/>
            <a:r>
              <a:rPr lang="en-GB" sz="5400" dirty="0" smtClean="0">
                <a:latin typeface="Comic Sans MS" pitchFamily="66" charset="0"/>
              </a:rPr>
              <a:t>Do you agree?</a:t>
            </a:r>
          </a:p>
          <a:p>
            <a:pPr eaLnBrk="1" hangingPunct="1"/>
            <a:endParaRPr lang="en-GB" sz="5400" dirty="0">
              <a:latin typeface="Comic Sans MS" pitchFamily="66" charset="0"/>
            </a:endParaRPr>
          </a:p>
          <a:p>
            <a:pPr eaLnBrk="1" hangingPunct="1"/>
            <a:r>
              <a:rPr lang="en-GB" sz="5400" dirty="0" smtClean="0">
                <a:latin typeface="Comic Sans MS" pitchFamily="66" charset="0"/>
              </a:rPr>
              <a:t>Explain your answer.</a:t>
            </a:r>
            <a:r>
              <a:rPr lang="en-GB" sz="5400" dirty="0" smtClean="0">
                <a:latin typeface="Comic Sans MS" pitchFamily="66" charset="0"/>
              </a:rPr>
              <a:t> </a:t>
            </a:r>
            <a:endParaRPr lang="en-GB" sz="5400" u="sng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34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94625" y="116632"/>
            <a:ext cx="11985758" cy="10295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200" dirty="0" smtClean="0">
                <a:latin typeface="Comic Sans MS" panose="030F0702030302020204" pitchFamily="66" charset="0"/>
              </a:rPr>
              <a:t>Mastery - fractions</a:t>
            </a:r>
            <a:endParaRPr lang="en-GB" sz="7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4626" y="1639616"/>
            <a:ext cx="11741774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5400" dirty="0" smtClean="0">
                <a:latin typeface="Comic Sans MS" pitchFamily="66" charset="0"/>
              </a:rPr>
              <a:t>There are 12 children in a class. Maryam says that half of the class is 5.</a:t>
            </a:r>
          </a:p>
          <a:p>
            <a:pPr eaLnBrk="1" hangingPunct="1"/>
            <a:r>
              <a:rPr lang="en-GB" sz="5400" dirty="0" smtClean="0">
                <a:latin typeface="Comic Sans MS" pitchFamily="66" charset="0"/>
              </a:rPr>
              <a:t>Do you agree?</a:t>
            </a:r>
          </a:p>
          <a:p>
            <a:pPr eaLnBrk="1" hangingPunct="1"/>
            <a:endParaRPr lang="en-GB" sz="5400" dirty="0">
              <a:latin typeface="Comic Sans MS" pitchFamily="66" charset="0"/>
            </a:endParaRPr>
          </a:p>
          <a:p>
            <a:pPr eaLnBrk="1" hangingPunct="1"/>
            <a:r>
              <a:rPr lang="en-GB" sz="5400" dirty="0" smtClean="0">
                <a:latin typeface="Comic Sans MS" pitchFamily="66" charset="0"/>
              </a:rPr>
              <a:t>Explain your answer.</a:t>
            </a:r>
            <a:r>
              <a:rPr lang="en-GB" sz="5400" dirty="0" smtClean="0">
                <a:latin typeface="Comic Sans MS" pitchFamily="66" charset="0"/>
              </a:rPr>
              <a:t> </a:t>
            </a:r>
            <a:endParaRPr lang="en-GB" sz="5400" u="sng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4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94625" y="116632"/>
            <a:ext cx="11985758" cy="10295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200" dirty="0" smtClean="0">
                <a:latin typeface="Comic Sans MS" panose="030F0702030302020204" pitchFamily="66" charset="0"/>
              </a:rPr>
              <a:t>Mastery - fractions</a:t>
            </a:r>
            <a:endParaRPr lang="en-GB" sz="7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4626" y="1639616"/>
            <a:ext cx="11741774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6000" dirty="0" smtClean="0">
                <a:latin typeface="Comic Sans MS" pitchFamily="66" charset="0"/>
              </a:rPr>
              <a:t>There are 14 children in a class. Zain says that half of the class is 8.</a:t>
            </a:r>
          </a:p>
          <a:p>
            <a:pPr eaLnBrk="1" hangingPunct="1"/>
            <a:r>
              <a:rPr lang="en-GB" sz="6000" dirty="0" smtClean="0">
                <a:latin typeface="Comic Sans MS" pitchFamily="66" charset="0"/>
              </a:rPr>
              <a:t>Do you agree?</a:t>
            </a:r>
          </a:p>
          <a:p>
            <a:pPr eaLnBrk="1" hangingPunct="1"/>
            <a:r>
              <a:rPr lang="en-GB" sz="6000" dirty="0" smtClean="0">
                <a:latin typeface="Comic Sans MS" pitchFamily="66" charset="0"/>
              </a:rPr>
              <a:t>Explain your answer.</a:t>
            </a:r>
            <a:r>
              <a:rPr lang="en-GB" sz="6000" dirty="0" smtClean="0">
                <a:latin typeface="Comic Sans MS" pitchFamily="66" charset="0"/>
              </a:rPr>
              <a:t> </a:t>
            </a:r>
            <a:endParaRPr lang="en-GB" sz="6000" u="sng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90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94625" y="116632"/>
            <a:ext cx="11985758" cy="10295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200" dirty="0" smtClean="0">
                <a:latin typeface="Comic Sans MS" panose="030F0702030302020204" pitchFamily="66" charset="0"/>
              </a:rPr>
              <a:t>Mastery - fractions</a:t>
            </a:r>
            <a:endParaRPr lang="en-GB" sz="7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4626" y="1639616"/>
            <a:ext cx="11741774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5400" dirty="0" smtClean="0">
                <a:latin typeface="Comic Sans MS" pitchFamily="66" charset="0"/>
              </a:rPr>
              <a:t>There are 18 children in a class. Maryam says that half of the class is 10.</a:t>
            </a:r>
          </a:p>
          <a:p>
            <a:pPr eaLnBrk="1" hangingPunct="1"/>
            <a:r>
              <a:rPr lang="en-GB" sz="5400" dirty="0" smtClean="0">
                <a:latin typeface="Comic Sans MS" pitchFamily="66" charset="0"/>
              </a:rPr>
              <a:t>Do you agree?</a:t>
            </a:r>
          </a:p>
          <a:p>
            <a:pPr eaLnBrk="1" hangingPunct="1"/>
            <a:endParaRPr lang="en-GB" sz="5400" dirty="0">
              <a:latin typeface="Comic Sans MS" pitchFamily="66" charset="0"/>
            </a:endParaRPr>
          </a:p>
          <a:p>
            <a:pPr eaLnBrk="1" hangingPunct="1"/>
            <a:r>
              <a:rPr lang="en-GB" sz="5400" dirty="0" smtClean="0">
                <a:latin typeface="Comic Sans MS" pitchFamily="66" charset="0"/>
              </a:rPr>
              <a:t>Explain your answer.</a:t>
            </a:r>
            <a:r>
              <a:rPr lang="en-GB" sz="5400" dirty="0" smtClean="0">
                <a:latin typeface="Comic Sans MS" pitchFamily="66" charset="0"/>
              </a:rPr>
              <a:t> </a:t>
            </a:r>
            <a:endParaRPr lang="en-GB" sz="5400" u="sng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786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94625" y="116632"/>
            <a:ext cx="11985758" cy="10295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200" dirty="0" smtClean="0">
                <a:latin typeface="Comic Sans MS" panose="030F0702030302020204" pitchFamily="66" charset="0"/>
              </a:rPr>
              <a:t>Mastery - fractions</a:t>
            </a:r>
            <a:endParaRPr lang="en-GB" sz="7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4626" y="1639616"/>
            <a:ext cx="11741774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5400" dirty="0" smtClean="0">
                <a:latin typeface="Comic Sans MS" pitchFamily="66" charset="0"/>
              </a:rPr>
              <a:t>There are 16 children in a class. Maryam says that half of the class is 7.</a:t>
            </a:r>
          </a:p>
          <a:p>
            <a:pPr eaLnBrk="1" hangingPunct="1"/>
            <a:r>
              <a:rPr lang="en-GB" sz="5400" dirty="0" smtClean="0">
                <a:latin typeface="Comic Sans MS" pitchFamily="66" charset="0"/>
              </a:rPr>
              <a:t>Do you agree?</a:t>
            </a:r>
          </a:p>
          <a:p>
            <a:pPr eaLnBrk="1" hangingPunct="1"/>
            <a:endParaRPr lang="en-GB" sz="5400" dirty="0">
              <a:latin typeface="Comic Sans MS" pitchFamily="66" charset="0"/>
            </a:endParaRPr>
          </a:p>
          <a:p>
            <a:pPr eaLnBrk="1" hangingPunct="1"/>
            <a:r>
              <a:rPr lang="en-GB" sz="5400" dirty="0" smtClean="0">
                <a:latin typeface="Comic Sans MS" pitchFamily="66" charset="0"/>
              </a:rPr>
              <a:t>Explain your answer.</a:t>
            </a:r>
            <a:r>
              <a:rPr lang="en-GB" sz="5400" dirty="0" smtClean="0">
                <a:latin typeface="Comic Sans MS" pitchFamily="66" charset="0"/>
              </a:rPr>
              <a:t> </a:t>
            </a:r>
            <a:endParaRPr lang="en-GB" sz="5400" u="sng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91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94625" y="116632"/>
            <a:ext cx="11985758" cy="10295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200" dirty="0" smtClean="0">
                <a:latin typeface="Comic Sans MS" panose="030F0702030302020204" pitchFamily="66" charset="0"/>
              </a:rPr>
              <a:t>Mastery - fractions</a:t>
            </a:r>
            <a:endParaRPr lang="en-GB" sz="7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4626" y="1639616"/>
            <a:ext cx="11741774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5400" dirty="0" smtClean="0">
                <a:latin typeface="Comic Sans MS" pitchFamily="66" charset="0"/>
              </a:rPr>
              <a:t>There are 20 children in a class. Maryam says that half of the class is 9.</a:t>
            </a:r>
          </a:p>
          <a:p>
            <a:pPr eaLnBrk="1" hangingPunct="1"/>
            <a:r>
              <a:rPr lang="en-GB" sz="5400" dirty="0" smtClean="0">
                <a:latin typeface="Comic Sans MS" pitchFamily="66" charset="0"/>
              </a:rPr>
              <a:t>Do you agree?</a:t>
            </a:r>
          </a:p>
          <a:p>
            <a:pPr eaLnBrk="1" hangingPunct="1"/>
            <a:endParaRPr lang="en-GB" sz="5400" dirty="0">
              <a:latin typeface="Comic Sans MS" pitchFamily="66" charset="0"/>
            </a:endParaRPr>
          </a:p>
          <a:p>
            <a:pPr eaLnBrk="1" hangingPunct="1"/>
            <a:r>
              <a:rPr lang="en-GB" sz="5400" dirty="0" smtClean="0">
                <a:latin typeface="Comic Sans MS" pitchFamily="66" charset="0"/>
              </a:rPr>
              <a:t>Explain your answer.</a:t>
            </a:r>
            <a:r>
              <a:rPr lang="en-GB" sz="5400" dirty="0" smtClean="0">
                <a:latin typeface="Comic Sans MS" pitchFamily="66" charset="0"/>
              </a:rPr>
              <a:t> </a:t>
            </a:r>
            <a:endParaRPr lang="en-GB" sz="5400" u="sng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72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174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Sukina Jalaf</dc:creator>
  <cp:lastModifiedBy>Sukina Jalaf</cp:lastModifiedBy>
  <cp:revision>4</cp:revision>
  <dcterms:created xsi:type="dcterms:W3CDTF">2017-04-28T17:09:08Z</dcterms:created>
  <dcterms:modified xsi:type="dcterms:W3CDTF">2017-04-28T17:32:29Z</dcterms:modified>
</cp:coreProperties>
</file>