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1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4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28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7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79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43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92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9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60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1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05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96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Mastery - fractions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5" y="1385616"/>
            <a:ext cx="1174177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dirty="0" smtClean="0">
                <a:latin typeface="Comic Sans MS" pitchFamily="66" charset="0"/>
              </a:rPr>
              <a:t>Sam and Tom share the fruit equally.  There 4 apples, 10 oranges, 6 pears and 1 banana.  How many of each fruit do they receive?  Fill the table.</a:t>
            </a:r>
            <a:endParaRPr lang="en-GB" sz="3600" u="sng" dirty="0">
              <a:latin typeface="Comic Sans MS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03395"/>
              </p:ext>
            </p:extLst>
          </p:nvPr>
        </p:nvGraphicFramePr>
        <p:xfrm>
          <a:off x="194790" y="4634844"/>
          <a:ext cx="11421955" cy="1972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4391"/>
                <a:gridCol w="2284391"/>
                <a:gridCol w="2284391"/>
                <a:gridCol w="2284391"/>
                <a:gridCol w="2284391"/>
              </a:tblGrid>
              <a:tr h="657339"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Apples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Oranges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Bananas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Pears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57339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Sam</a:t>
                      </a:r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57339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Tom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657" y="159907"/>
            <a:ext cx="1625239" cy="97216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10" y="3016484"/>
            <a:ext cx="1624252" cy="1384889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10" y="174059"/>
            <a:ext cx="1625239" cy="97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4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Mastery - fractions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5" y="1385616"/>
            <a:ext cx="1174177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dirty="0" smtClean="0">
                <a:latin typeface="Comic Sans MS" pitchFamily="66" charset="0"/>
              </a:rPr>
              <a:t>Jack and Jill share the fruit equally.  There 6 apples, 1 orange, 4 pears and 2 bananas.  How many of each fruit do they receive?  Fill the table.</a:t>
            </a:r>
            <a:endParaRPr lang="en-GB" sz="3600" u="sng" dirty="0">
              <a:latin typeface="Comic Sans MS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207689"/>
              </p:ext>
            </p:extLst>
          </p:nvPr>
        </p:nvGraphicFramePr>
        <p:xfrm>
          <a:off x="194790" y="4634844"/>
          <a:ext cx="11421955" cy="1972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4391"/>
                <a:gridCol w="2284391"/>
                <a:gridCol w="2284391"/>
                <a:gridCol w="2284391"/>
                <a:gridCol w="2284391"/>
              </a:tblGrid>
              <a:tr h="657339"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Apples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Oranges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Bananas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Pears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57339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Jack</a:t>
                      </a:r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57339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Jill</a:t>
                      </a:r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82" y="3139942"/>
            <a:ext cx="1996225" cy="1317306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506" y="174059"/>
            <a:ext cx="1625239" cy="97216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82" y="142390"/>
            <a:ext cx="1625239" cy="97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5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Mastery - fractions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5" y="1385616"/>
            <a:ext cx="1174177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dirty="0" smtClean="0">
                <a:latin typeface="Comic Sans MS" pitchFamily="66" charset="0"/>
              </a:rPr>
              <a:t>Jay and Anya share the fruit equally.  There 2 apples, 6 oranges, 1 pear and 2 bananas.  How many of each fruit do they receive?  Fill the table.</a:t>
            </a:r>
            <a:endParaRPr lang="en-GB" sz="3600" u="sng" dirty="0">
              <a:latin typeface="Comic Sans MS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676423"/>
              </p:ext>
            </p:extLst>
          </p:nvPr>
        </p:nvGraphicFramePr>
        <p:xfrm>
          <a:off x="194790" y="4634844"/>
          <a:ext cx="11421955" cy="1972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4391"/>
                <a:gridCol w="2284391"/>
                <a:gridCol w="2284391"/>
                <a:gridCol w="2284391"/>
                <a:gridCol w="2284391"/>
              </a:tblGrid>
              <a:tr h="657339"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Apples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Oranges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Bananas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Pears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57339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Jay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57339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Anya 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57" y="3139942"/>
            <a:ext cx="1596516" cy="1382629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506" y="174059"/>
            <a:ext cx="1625239" cy="97216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57" y="152085"/>
            <a:ext cx="1625239" cy="97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41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129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Sukina Jalaf</dc:creator>
  <cp:lastModifiedBy>Sukina Jalaf</cp:lastModifiedBy>
  <cp:revision>15</cp:revision>
  <dcterms:created xsi:type="dcterms:W3CDTF">2017-04-28T17:09:08Z</dcterms:created>
  <dcterms:modified xsi:type="dcterms:W3CDTF">2017-04-30T20:58:53Z</dcterms:modified>
</cp:coreProperties>
</file>