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36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85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15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81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93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7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6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12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55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92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6358-0AB2-40D6-86ED-93C0C430F4E3}" type="datetimeFigureOut">
              <a:rPr lang="en-GB" smtClean="0"/>
              <a:t>23/03/2015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D0F7-6F7F-4F11-A494-BBAD937087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92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Halving</a:t>
            </a:r>
            <a:endParaRPr lang="en-GB" sz="9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8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FFFF00"/>
                </a:solidFill>
              </a:rPr>
              <a:t>Now use cubes to complete the halving sheets!</a:t>
            </a:r>
            <a:endParaRPr lang="en-GB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5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When we halve something we cut it or divide it into </a:t>
            </a:r>
            <a:r>
              <a:rPr lang="en-GB" sz="4800" b="1" dirty="0" smtClean="0">
                <a:solidFill>
                  <a:srgbClr val="080D03"/>
                </a:solidFill>
              </a:rPr>
              <a:t>two equal </a:t>
            </a:r>
            <a:r>
              <a:rPr lang="en-GB" sz="4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parts</a:t>
            </a:r>
          </a:p>
          <a:p>
            <a:endParaRPr lang="en-GB" sz="4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endParaRPr lang="en-GB" sz="4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306896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82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1052736"/>
            <a:ext cx="7511750" cy="4097318"/>
          </a:xfrm>
        </p:spPr>
      </p:pic>
    </p:spTree>
    <p:extLst>
      <p:ext uri="{BB962C8B-B14F-4D97-AF65-F5344CB8AC3E}">
        <p14:creationId xmlns:p14="http://schemas.microsoft.com/office/powerpoint/2010/main" val="201111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695" y="620688"/>
            <a:ext cx="8118027" cy="5064943"/>
          </a:xfrm>
        </p:spPr>
      </p:pic>
    </p:spTree>
    <p:extLst>
      <p:ext uri="{BB962C8B-B14F-4D97-AF65-F5344CB8AC3E}">
        <p14:creationId xmlns:p14="http://schemas.microsoft.com/office/powerpoint/2010/main" val="218481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8"/>
            <a:ext cx="4993387" cy="4577272"/>
          </a:xfrm>
        </p:spPr>
      </p:pic>
      <p:sp>
        <p:nvSpPr>
          <p:cNvPr id="6" name="TextBox 5"/>
          <p:cNvSpPr txBox="1"/>
          <p:nvPr/>
        </p:nvSpPr>
        <p:spPr>
          <a:xfrm>
            <a:off x="5292080" y="1300466"/>
            <a:ext cx="30243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</a:rPr>
              <a:t>1 of the 2 halves is blue. So we can write……..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4149080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u="sng" dirty="0" smtClean="0">
                <a:solidFill>
                  <a:srgbClr val="080D03"/>
                </a:solidFill>
              </a:rPr>
              <a:t>1</a:t>
            </a:r>
          </a:p>
          <a:p>
            <a:r>
              <a:rPr lang="en-GB" sz="4800" dirty="0" smtClean="0">
                <a:solidFill>
                  <a:srgbClr val="080D03"/>
                </a:solidFill>
              </a:rPr>
              <a:t>2     Of the circle is blue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45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16632"/>
            <a:ext cx="4381500" cy="2628900"/>
          </a:xfrm>
        </p:spPr>
      </p:pic>
      <p:sp>
        <p:nvSpPr>
          <p:cNvPr id="5" name="TextBox 4"/>
          <p:cNvSpPr txBox="1"/>
          <p:nvPr/>
        </p:nvSpPr>
        <p:spPr>
          <a:xfrm>
            <a:off x="5499185" y="116632"/>
            <a:ext cx="23042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</a:rPr>
              <a:t>This glass is …..</a:t>
            </a:r>
          </a:p>
          <a:p>
            <a:endParaRPr lang="en-GB" sz="3600" dirty="0">
              <a:solidFill>
                <a:srgbClr val="FFFF00"/>
              </a:solidFill>
            </a:endParaRPr>
          </a:p>
          <a:p>
            <a:r>
              <a:rPr lang="en-GB" sz="3600" u="sng" dirty="0" smtClean="0">
                <a:solidFill>
                  <a:srgbClr val="FFFF00"/>
                </a:solidFill>
              </a:rPr>
              <a:t>1</a:t>
            </a:r>
            <a:r>
              <a:rPr lang="en-GB" sz="3600" dirty="0" smtClean="0">
                <a:solidFill>
                  <a:srgbClr val="FFFF00"/>
                </a:solidFill>
              </a:rPr>
              <a:t> full and</a:t>
            </a:r>
          </a:p>
          <a:p>
            <a:r>
              <a:rPr lang="en-GB" sz="3600" dirty="0" smtClean="0">
                <a:solidFill>
                  <a:srgbClr val="FFFF00"/>
                </a:solidFill>
              </a:rPr>
              <a:t>2</a:t>
            </a:r>
          </a:p>
          <a:p>
            <a:endParaRPr lang="en-GB" sz="3600" dirty="0">
              <a:solidFill>
                <a:srgbClr val="FFFF00"/>
              </a:solidFill>
            </a:endParaRPr>
          </a:p>
          <a:p>
            <a:r>
              <a:rPr lang="en-GB" sz="3600" u="sng" dirty="0" smtClean="0">
                <a:solidFill>
                  <a:srgbClr val="FFFF00"/>
                </a:solidFill>
              </a:rPr>
              <a:t>1 </a:t>
            </a:r>
            <a:r>
              <a:rPr lang="en-GB" sz="3600" dirty="0" smtClean="0">
                <a:solidFill>
                  <a:srgbClr val="FFFF00"/>
                </a:solidFill>
              </a:rPr>
              <a:t>empty!</a:t>
            </a:r>
          </a:p>
          <a:p>
            <a:r>
              <a:rPr lang="en-GB" sz="3600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3789040"/>
            <a:ext cx="28803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080D03"/>
                </a:solidFill>
              </a:rPr>
              <a:t>Two halves make a whole glass!</a:t>
            </a:r>
            <a:endParaRPr lang="en-GB" sz="4400" dirty="0">
              <a:solidFill>
                <a:srgbClr val="080D0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1920" y="4077072"/>
            <a:ext cx="9361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u="sng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GB" sz="8000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5037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300" dirty="0" smtClean="0">
                <a:solidFill>
                  <a:srgbClr val="FF0000"/>
                </a:solidFill>
              </a:rPr>
              <a:t>We can find half of numbers……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154821"/>
            <a:ext cx="2048228" cy="1152128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1760" y="1171212"/>
            <a:ext cx="2048228" cy="1152128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6096" y="2428875"/>
            <a:ext cx="20478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12795" y="2428875"/>
            <a:ext cx="20478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264" y="1196751"/>
            <a:ext cx="20478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7683" y="1196752"/>
            <a:ext cx="20478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583" y="3899664"/>
            <a:ext cx="42642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80D03"/>
                </a:solidFill>
              </a:rPr>
              <a:t>If I eat half of these bananas how many will I have left?</a:t>
            </a:r>
            <a:endParaRPr lang="en-GB" sz="4000" dirty="0">
              <a:solidFill>
                <a:srgbClr val="080D0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1620" y="4365104"/>
            <a:ext cx="2912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</a:rPr>
              <a:t>Half of 6 is 3</a:t>
            </a:r>
            <a:endParaRPr lang="en-GB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7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260649"/>
            <a:ext cx="1440160" cy="1560630"/>
          </a:xfr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90111" y="2356680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0145" y="2276872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020093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283371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973007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7336" y="332656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1438275" cy="156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627" y="3838129"/>
            <a:ext cx="74273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rgbClr val="080D03"/>
                </a:solidFill>
              </a:rPr>
              <a:t>Tom has this much money. If he gives Ethan</a:t>
            </a:r>
          </a:p>
          <a:p>
            <a:r>
              <a:rPr lang="en-GB" sz="3200" dirty="0" smtClean="0">
                <a:solidFill>
                  <a:srgbClr val="080D03"/>
                </a:solidFill>
              </a:rPr>
              <a:t> half how much money does Ethan have?</a:t>
            </a:r>
            <a:endParaRPr lang="en-GB" sz="3200" dirty="0">
              <a:solidFill>
                <a:srgbClr val="080D0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3829" y="5229200"/>
            <a:ext cx="40334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</a:rPr>
              <a:t>Half of  £8 is £4</a:t>
            </a:r>
            <a:endParaRPr lang="en-GB" sz="48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5229200"/>
            <a:ext cx="41764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</a:rPr>
              <a:t>Use cubes to work out the answer!</a:t>
            </a:r>
            <a:endParaRPr lang="en-GB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76895"/>
              </p:ext>
            </p:extLst>
          </p:nvPr>
        </p:nvGraphicFramePr>
        <p:xfrm>
          <a:off x="395536" y="332656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2129893"/>
            <a:ext cx="86244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80D03"/>
                </a:solidFill>
              </a:rPr>
              <a:t>I want to colour in half of this pattern.</a:t>
            </a:r>
          </a:p>
          <a:p>
            <a:r>
              <a:rPr lang="en-GB" sz="3600" dirty="0" smtClean="0">
                <a:solidFill>
                  <a:srgbClr val="080D03"/>
                </a:solidFill>
              </a:rPr>
              <a:t> How many rectangles do I need to colour in?</a:t>
            </a:r>
            <a:endParaRPr lang="en-GB" sz="3600" dirty="0">
              <a:solidFill>
                <a:srgbClr val="080D0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214068"/>
              </p:ext>
            </p:extLst>
          </p:nvPr>
        </p:nvGraphicFramePr>
        <p:xfrm>
          <a:off x="191522" y="3717032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39752" y="5949280"/>
            <a:ext cx="35814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 smtClean="0">
                <a:solidFill>
                  <a:srgbClr val="FFFF00"/>
                </a:solidFill>
              </a:rPr>
              <a:t>Half of 10 is 5</a:t>
            </a:r>
            <a:endParaRPr lang="en-GB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green">
      <a:dk1>
        <a:srgbClr val="92D050"/>
      </a:dk1>
      <a:lt1>
        <a:srgbClr val="00B050"/>
      </a:lt1>
      <a:dk2>
        <a:srgbClr val="00B050"/>
      </a:dk2>
      <a:lt2>
        <a:srgbClr val="00B050"/>
      </a:lt2>
      <a:accent1>
        <a:srgbClr val="54A838"/>
      </a:accent1>
      <a:accent2>
        <a:srgbClr val="C9DA91"/>
      </a:accent2>
      <a:accent3>
        <a:srgbClr val="546321"/>
      </a:accent3>
      <a:accent4>
        <a:srgbClr val="546321"/>
      </a:accent4>
      <a:accent5>
        <a:srgbClr val="54A838"/>
      </a:accent5>
      <a:accent6>
        <a:srgbClr val="A5C249"/>
      </a:accent6>
      <a:hlink>
        <a:srgbClr val="7CCA62"/>
      </a:hlink>
      <a:folHlink>
        <a:srgbClr val="A5C24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152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Halving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can find half of numbers……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Halving</dc:title>
  <dc:creator>Steve</dc:creator>
  <cp:lastModifiedBy>GARETH</cp:lastModifiedBy>
  <cp:revision>6</cp:revision>
  <dcterms:created xsi:type="dcterms:W3CDTF">2015-03-21T09:41:12Z</dcterms:created>
  <dcterms:modified xsi:type="dcterms:W3CDTF">2015-03-23T14:35:51Z</dcterms:modified>
</cp:coreProperties>
</file>