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85E07-569B-4509-810C-9187419C2756}" type="datetimeFigureOut">
              <a:rPr lang="en-GB" smtClean="0"/>
              <a:t>21/11/2012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2AADB90-E928-4960-9DE2-A9943D91C8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85E07-569B-4509-810C-9187419C2756}" type="datetimeFigureOut">
              <a:rPr lang="en-GB" smtClean="0"/>
              <a:t>21/11/2012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DB90-E928-4960-9DE2-A9943D91C8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85E07-569B-4509-810C-9187419C2756}" type="datetimeFigureOut">
              <a:rPr lang="en-GB" smtClean="0"/>
              <a:t>21/11/2012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DB90-E928-4960-9DE2-A9943D91C8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85E07-569B-4509-810C-9187419C2756}" type="datetimeFigureOut">
              <a:rPr lang="en-GB" smtClean="0"/>
              <a:t>21/11/2012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DB90-E928-4960-9DE2-A9943D91C8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85E07-569B-4509-810C-9187419C2756}" type="datetimeFigureOut">
              <a:rPr lang="en-GB" smtClean="0"/>
              <a:t>21/11/2012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AADB90-E928-4960-9DE2-A9943D91C853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85E07-569B-4509-810C-9187419C2756}" type="datetimeFigureOut">
              <a:rPr lang="en-GB" smtClean="0"/>
              <a:t>21/11/2012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DB90-E928-4960-9DE2-A9943D91C8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85E07-569B-4509-810C-9187419C2756}" type="datetimeFigureOut">
              <a:rPr lang="en-GB" smtClean="0"/>
              <a:t>21/11/2012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DB90-E928-4960-9DE2-A9943D91C8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85E07-569B-4509-810C-9187419C2756}" type="datetimeFigureOut">
              <a:rPr lang="en-GB" smtClean="0"/>
              <a:t>21/11/2012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DB90-E928-4960-9DE2-A9943D91C8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85E07-569B-4509-810C-9187419C2756}" type="datetimeFigureOut">
              <a:rPr lang="en-GB" smtClean="0"/>
              <a:t>21/11/2012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DB90-E928-4960-9DE2-A9943D91C8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85E07-569B-4509-810C-9187419C2756}" type="datetimeFigureOut">
              <a:rPr lang="en-GB" smtClean="0"/>
              <a:t>21/11/2012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DB90-E928-4960-9DE2-A9943D91C85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85E07-569B-4509-810C-9187419C2756}" type="datetimeFigureOut">
              <a:rPr lang="en-GB" smtClean="0"/>
              <a:t>21/11/2012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2AADB90-E928-4960-9DE2-A9943D91C85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7185E07-569B-4509-810C-9187419C2756}" type="datetimeFigureOut">
              <a:rPr lang="en-GB" smtClean="0"/>
              <a:t>21/11/2012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42AADB90-E928-4960-9DE2-A9943D91C85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adgetsin.com/uploads/2010/08/lego_minifigures_8683_series_2_now_available_for_preorder_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2536" y="3140968"/>
            <a:ext cx="5013299" cy="3601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1"/>
            <a:ext cx="7772400" cy="3776464"/>
          </a:xfrm>
        </p:spPr>
        <p:txBody>
          <a:bodyPr/>
          <a:lstStyle/>
          <a:p>
            <a:r>
              <a:rPr lang="en-GB" dirty="0" err="1" smtClean="0"/>
              <a:t>Minifigure</a:t>
            </a:r>
            <a:r>
              <a:rPr lang="en-GB" dirty="0" smtClean="0"/>
              <a:t> maths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Number Bonds</a:t>
            </a:r>
            <a:br>
              <a:rPr lang="en-GB" dirty="0" smtClean="0"/>
            </a:br>
            <a:r>
              <a:rPr lang="en-GB" dirty="0" smtClean="0"/>
              <a:t>to 10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5397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0349" y="292520"/>
            <a:ext cx="7538625" cy="4862701"/>
          </a:xfrm>
          <a:prstGeom prst="rect">
            <a:avLst/>
          </a:prstGeom>
          <a:ln w="25400" cmpd="sng">
            <a:solidFill>
              <a:schemeClr val="tx1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5940152" y="5437671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2</a:t>
            </a:r>
            <a:endParaRPr lang="en-GB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3929602" y="5437673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+</a:t>
            </a:r>
            <a:endParaRPr lang="en-GB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1747900" y="5437672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8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126628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0349" y="293784"/>
            <a:ext cx="7538625" cy="4860172"/>
          </a:xfrm>
          <a:prstGeom prst="rect">
            <a:avLst/>
          </a:prstGeom>
          <a:ln w="25400" cmpd="sng">
            <a:solidFill>
              <a:schemeClr val="tx1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5940152" y="5437671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1</a:t>
            </a:r>
            <a:endParaRPr lang="en-GB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3929602" y="5437673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+</a:t>
            </a:r>
            <a:endParaRPr lang="en-GB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1747900" y="5437672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9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2528637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2086" y="293784"/>
            <a:ext cx="7535150" cy="4860172"/>
          </a:xfrm>
          <a:prstGeom prst="rect">
            <a:avLst/>
          </a:prstGeom>
          <a:ln w="25400" cmpd="sng">
            <a:solidFill>
              <a:schemeClr val="tx1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5940152" y="5437671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0</a:t>
            </a:r>
            <a:endParaRPr lang="en-GB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3929602" y="5437673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+</a:t>
            </a:r>
            <a:endParaRPr lang="en-GB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1747900" y="5437672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10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4088489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5222" y="290552"/>
            <a:ext cx="7548880" cy="4866640"/>
          </a:xfrm>
          <a:prstGeom prst="rect">
            <a:avLst/>
          </a:prstGeom>
          <a:ln w="25400" cmpd="sng">
            <a:solidFill>
              <a:schemeClr val="tx1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5940152" y="5437671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10</a:t>
            </a:r>
            <a:endParaRPr lang="en-GB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3929602" y="5437673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+</a:t>
            </a:r>
            <a:endParaRPr lang="en-GB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1747900" y="5437672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0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3111545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5222" y="291234"/>
            <a:ext cx="7548880" cy="4865275"/>
          </a:xfrm>
          <a:prstGeom prst="rect">
            <a:avLst/>
          </a:prstGeom>
          <a:ln w="25400" cmpd="sng">
            <a:solidFill>
              <a:schemeClr val="tx1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5940152" y="5437671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9</a:t>
            </a:r>
            <a:endParaRPr lang="en-GB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3929602" y="5437673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+</a:t>
            </a:r>
            <a:endParaRPr lang="en-GB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1747900" y="5437672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1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3138909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6181" y="291234"/>
            <a:ext cx="7546962" cy="4865275"/>
          </a:xfrm>
          <a:prstGeom prst="rect">
            <a:avLst/>
          </a:prstGeom>
          <a:ln w="25400" cmpd="sng">
            <a:solidFill>
              <a:schemeClr val="tx1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5940152" y="5437671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8</a:t>
            </a:r>
            <a:endParaRPr lang="en-GB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3929602" y="5437673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+</a:t>
            </a:r>
            <a:endParaRPr lang="en-GB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1747900" y="5437672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2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634812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7566" y="291234"/>
            <a:ext cx="7544191" cy="4865275"/>
          </a:xfrm>
          <a:prstGeom prst="rect">
            <a:avLst/>
          </a:prstGeom>
          <a:ln w="25400" cmpd="sng">
            <a:solidFill>
              <a:schemeClr val="tx1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5940152" y="5437671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7</a:t>
            </a:r>
            <a:endParaRPr lang="en-GB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3929602" y="5437673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+</a:t>
            </a:r>
            <a:endParaRPr lang="en-GB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1747900" y="5437672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3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1002288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7566" y="292026"/>
            <a:ext cx="7544191" cy="4863690"/>
          </a:xfrm>
          <a:prstGeom prst="rect">
            <a:avLst/>
          </a:prstGeom>
          <a:ln w="25400" cmpd="sng">
            <a:solidFill>
              <a:schemeClr val="tx1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5940152" y="5437671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6</a:t>
            </a:r>
            <a:endParaRPr lang="en-GB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3929602" y="5437673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+</a:t>
            </a:r>
            <a:endParaRPr lang="en-GB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1747900" y="5437672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4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15930356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7566" y="292520"/>
            <a:ext cx="7544191" cy="4862701"/>
          </a:xfrm>
          <a:prstGeom prst="rect">
            <a:avLst/>
          </a:prstGeom>
          <a:ln w="25400" cmpd="sng">
            <a:solidFill>
              <a:schemeClr val="tx1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5940152" y="5437671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5</a:t>
            </a:r>
            <a:endParaRPr lang="en-GB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3929602" y="5437673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+</a:t>
            </a:r>
            <a:endParaRPr lang="en-GB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1747900" y="5437672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5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136038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7705" y="292520"/>
            <a:ext cx="7543913" cy="4862701"/>
          </a:xfrm>
          <a:prstGeom prst="rect">
            <a:avLst/>
          </a:prstGeom>
          <a:ln w="25400" cmpd="sng">
            <a:solidFill>
              <a:schemeClr val="tx1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5940152" y="5437671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4</a:t>
            </a:r>
            <a:endParaRPr lang="en-GB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3929602" y="5437673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+</a:t>
            </a:r>
            <a:endParaRPr lang="en-GB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1747900" y="5437672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6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2610001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9865" y="292520"/>
            <a:ext cx="7539593" cy="4862701"/>
          </a:xfrm>
          <a:prstGeom prst="rect">
            <a:avLst/>
          </a:prstGeom>
          <a:ln w="25400" cmpd="sng">
            <a:solidFill>
              <a:schemeClr val="tx1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5940152" y="5437671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3</a:t>
            </a:r>
            <a:endParaRPr lang="en-GB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3929602" y="5437673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+</a:t>
            </a:r>
            <a:endParaRPr lang="en-GB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1747900" y="5437672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7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2254033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25</TotalTime>
  <Words>37</Words>
  <Application>Microsoft Office PowerPoint</Application>
  <PresentationFormat>On-screen Show (4:3)</PresentationFormat>
  <Paragraphs>35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Essential</vt:lpstr>
      <vt:lpstr>Minifigure maths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Gareth Pitchford</dc:creator>
  <cp:lastModifiedBy>Gareth Pitchford</cp:lastModifiedBy>
  <cp:revision>4</cp:revision>
  <dcterms:created xsi:type="dcterms:W3CDTF">2012-11-21T13:42:13Z</dcterms:created>
  <dcterms:modified xsi:type="dcterms:W3CDTF">2012-11-21T14:07:30Z</dcterms:modified>
</cp:coreProperties>
</file>