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299EB-E2C5-4850-983E-442B310C6DEA}" type="datetimeFigureOut">
              <a:rPr lang="en-GB" smtClean="0"/>
              <a:t>03/12/2012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14CFF-8BCF-4927-950E-20E9CD8E4CF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292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E705-742A-4575-926F-FEAE9290866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4F75-834E-46E1-80B5-8C8EC2C6B8CF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09EA-8DDE-4480-9820-7E27A8B41B40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4892-1EC9-4723-97F8-75407A249C2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9B88-988A-499D-84A9-928560856AAD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008F-568C-4246-9FC8-7C71B6EE97F6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D0AA-7361-47C1-9AC6-4F3C45A46C57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B1B71-E7FE-409B-9898-F5387B98E676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A7151-2D0D-4664-A0B3-B5F0D19AE651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E9D9-4A44-479F-A439-7965941031D7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71450-8900-47DA-8058-C55FE95B800F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04B76-3E6E-4FE5-B429-673E31B9384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AE5A4-BFAE-455C-B65C-1C8420BC1451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1255"/>
            <a:ext cx="6696744" cy="66967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GB" b="1" spc="300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Mathematical Symbols</a:t>
            </a:r>
            <a:endParaRPr lang="en-GB" b="1" spc="300" dirty="0">
              <a:ln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1D1F6-55D4-42FA-9827-953EE589E6A3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50331" t="53061"/>
          <a:stretch>
            <a:fillRect/>
          </a:stretch>
        </p:blipFill>
        <p:spPr bwMode="auto">
          <a:xfrm>
            <a:off x="1187624" y="4221088"/>
            <a:ext cx="2620938" cy="2476923"/>
          </a:xfrm>
          <a:prstGeom prst="rect">
            <a:avLst/>
          </a:prstGeom>
          <a:noFill/>
        </p:spPr>
      </p:pic>
      <p:pic>
        <p:nvPicPr>
          <p:cNvPr id="13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51855" b="53604"/>
          <a:stretch>
            <a:fillRect/>
          </a:stretch>
        </p:blipFill>
        <p:spPr bwMode="auto">
          <a:xfrm>
            <a:off x="5652120" y="4005064"/>
            <a:ext cx="2540546" cy="2448272"/>
          </a:xfrm>
          <a:prstGeom prst="rect">
            <a:avLst/>
          </a:prstGeom>
          <a:noFill/>
        </p:spPr>
      </p:pic>
      <p:pic>
        <p:nvPicPr>
          <p:cNvPr id="12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54584" r="52239"/>
          <a:stretch>
            <a:fillRect/>
          </a:stretch>
        </p:blipFill>
        <p:spPr bwMode="auto">
          <a:xfrm>
            <a:off x="5580112" y="1340768"/>
            <a:ext cx="2520280" cy="2396531"/>
          </a:xfrm>
          <a:prstGeom prst="rect">
            <a:avLst/>
          </a:prstGeom>
          <a:noFill/>
        </p:spPr>
      </p:pic>
      <p:pic>
        <p:nvPicPr>
          <p:cNvPr id="11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/>
          <a:srcRect r="49510" b="54968"/>
          <a:stretch>
            <a:fillRect/>
          </a:stretch>
        </p:blipFill>
        <p:spPr bwMode="auto">
          <a:xfrm>
            <a:off x="1259632" y="1268760"/>
            <a:ext cx="2664296" cy="23762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74042"/>
          </a:xfrm>
        </p:spPr>
        <p:txBody>
          <a:bodyPr>
            <a:noAutofit/>
          </a:bodyPr>
          <a:lstStyle/>
          <a:p>
            <a:r>
              <a:rPr lang="en-GB" b="1" spc="300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Mathematical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3645024"/>
            <a:ext cx="4114800" cy="295232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sz="3500" dirty="0"/>
              <a:t>division</a:t>
            </a:r>
          </a:p>
          <a:p>
            <a:pPr algn="ctr">
              <a:buNone/>
            </a:pPr>
            <a:r>
              <a:rPr lang="en-GB" sz="37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divided </a:t>
            </a:r>
            <a:r>
              <a:rPr lang="en-GB" sz="37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by;   share; </a:t>
            </a:r>
            <a:r>
              <a:rPr lang="en-GB" sz="37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divide </a:t>
            </a:r>
            <a:r>
              <a:rPr lang="en-GB" sz="37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into; group; divisible by; divide;   share; equally.</a:t>
            </a:r>
            <a:endParaRPr lang="en-GB" sz="37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692696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692696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3645024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0" y="692696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692696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800" dirty="0"/>
              <a:t>subtraction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GB" sz="4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difference;  between;  subtract; decrease; reduce;  fewer;  minus;   </a:t>
            </a:r>
            <a:r>
              <a:rPr lang="en-GB" sz="40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take </a:t>
            </a:r>
            <a:r>
              <a:rPr lang="en-GB" sz="4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from;  deduct;  take away.</a:t>
            </a:r>
            <a:endParaRPr lang="en-GB" sz="40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692696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7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increase;   together;   more;  plus; sum; add; </a:t>
            </a:r>
            <a:r>
              <a:rPr lang="en-GB" sz="37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total; and;  </a:t>
            </a:r>
            <a:r>
              <a:rPr lang="en-GB" sz="37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tally up. </a:t>
            </a:r>
            <a:endParaRPr lang="en-GB" sz="37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000" b="0" i="0" u="none" strike="noStrike" kern="1200" cap="none" spc="0" normalizeH="0" baseline="0" noProof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3645024"/>
            <a:ext cx="4114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/>
              <a:t>multiplication</a:t>
            </a:r>
          </a:p>
          <a:p>
            <a:pPr marL="342900" marR="0" lvl="0" indent="-34290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4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multiplied </a:t>
            </a:r>
            <a:r>
              <a:rPr lang="en-GB" sz="34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by;  times;  </a:t>
            </a:r>
            <a:r>
              <a:rPr lang="en-GB" sz="34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groups </a:t>
            </a:r>
            <a:r>
              <a:rPr lang="en-GB" sz="34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of;  lots of;  </a:t>
            </a:r>
            <a:r>
              <a:rPr lang="en-GB" sz="34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times </a:t>
            </a:r>
            <a:r>
              <a:rPr lang="en-GB" sz="34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table;  multiply;  product;</a:t>
            </a:r>
            <a:endParaRPr lang="en-GB" sz="34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A6BCF-B770-4234-A2FB-FB8ED43CD486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/>
          <a:srcRect r="49510" b="54968"/>
          <a:stretch>
            <a:fillRect/>
          </a:stretch>
        </p:blipFill>
        <p:spPr bwMode="auto">
          <a:xfrm>
            <a:off x="1475656" y="860066"/>
            <a:ext cx="5976664" cy="53305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spc="300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Addition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4892-1EC9-4723-97F8-75407A249C2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59632" y="1196752"/>
            <a:ext cx="705678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15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increase;   together;   more;  plus; and; sum; add; total. </a:t>
            </a:r>
            <a:endParaRPr lang="en-GB" sz="115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800" b="0" i="0" u="none" strike="noStrike" kern="1200" cap="none" spc="0" normalizeH="0" baseline="0" noProof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8600" b="0" i="0" u="none" strike="noStrike" kern="1200" cap="none" spc="0" normalizeH="0" baseline="0" noProof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54584" r="52239"/>
          <a:stretch>
            <a:fillRect/>
          </a:stretch>
        </p:blipFill>
        <p:spPr bwMode="auto">
          <a:xfrm>
            <a:off x="2483768" y="1484784"/>
            <a:ext cx="4248472" cy="403986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spc="300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Subtraction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4892-1EC9-4723-97F8-75407A249C2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87624" y="1268760"/>
            <a:ext cx="7056784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</a:pPr>
            <a:r>
              <a:rPr lang="en-GB" sz="6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difference;  between;  subtract;  decrease; reduce;   fewer;  minus;   </a:t>
            </a:r>
            <a:r>
              <a:rPr lang="en-GB" sz="60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take </a:t>
            </a:r>
            <a:r>
              <a:rPr lang="en-GB" sz="6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from;  deduct; take away.</a:t>
            </a:r>
            <a:endParaRPr lang="en-GB" sz="60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4892-1EC9-4723-97F8-75407A249C2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pic>
        <p:nvPicPr>
          <p:cNvPr id="6" name="Picture 7" descr="http://www.kidsmathgamesonline.com/images/pictures/math680/arithmeticsymbols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50331" t="53061"/>
          <a:stretch>
            <a:fillRect/>
          </a:stretch>
        </p:blipFill>
        <p:spPr bwMode="auto">
          <a:xfrm>
            <a:off x="1475656" y="878827"/>
            <a:ext cx="5760640" cy="5444105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1268760"/>
            <a:ext cx="8748464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GB" sz="8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multiplied by; multiply; times;  </a:t>
            </a:r>
            <a:r>
              <a:rPr lang="en-GB" sz="80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groups </a:t>
            </a:r>
            <a:r>
              <a:rPr lang="en-GB" sz="8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of;   </a:t>
            </a:r>
            <a:r>
              <a:rPr lang="en-GB" sz="80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lots of </a:t>
            </a:r>
            <a:r>
              <a:rPr lang="en-GB" sz="80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;                 times table.</a:t>
            </a:r>
            <a:endParaRPr lang="en-GB" sz="8000" dirty="0">
              <a:ln>
                <a:solidFill>
                  <a:schemeClr val="accent1"/>
                </a:solidFill>
              </a:ln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spc="300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Multiplication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4892-1EC9-4723-97F8-75407A249C2A}" type="datetime1">
              <a:rPr lang="en-GB" smtClean="0"/>
              <a:t>03/12/2012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pic>
        <p:nvPicPr>
          <p:cNvPr id="6" name="Picture 7" descr="http://www.kidsmathgamesonline.com/images/pictures/math680/arithmeticsymbo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51855" b="53604"/>
          <a:stretch>
            <a:fillRect/>
          </a:stretch>
        </p:blipFill>
        <p:spPr bwMode="auto">
          <a:xfrm>
            <a:off x="1835696" y="948712"/>
            <a:ext cx="5760640" cy="5551368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1196752"/>
            <a:ext cx="8363272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en-GB" sz="7200" b="0" i="0" u="none" strike="noStrike" kern="1200" cap="none" spc="0" normalizeH="0" baseline="0" noProof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divided by;   share; divide into</a:t>
            </a:r>
            <a:r>
              <a:rPr lang="en-GB" sz="7200" dirty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; divide</a:t>
            </a:r>
            <a:r>
              <a:rPr lang="en-GB" sz="7200" dirty="0" smtClean="0">
                <a:ln>
                  <a:solidFill>
                    <a:schemeClr val="accent1"/>
                  </a:solidFill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; divisible </a:t>
            </a:r>
            <a:r>
              <a:rPr kumimoji="0" lang="en-GB" sz="7200" b="0" i="0" u="none" strike="noStrike" kern="1200" cap="none" spc="0" normalizeH="0" baseline="0" noProof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by;  group; share equally.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spc="300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Division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182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Mathematical Symbols</vt:lpstr>
      <vt:lpstr>Mathematical Symbols</vt:lpstr>
      <vt:lpstr>Addition</vt:lpstr>
      <vt:lpstr>Subtraction</vt:lpstr>
      <vt:lpstr>Multiplication</vt:lpstr>
      <vt:lpstr>Division</vt:lpstr>
    </vt:vector>
  </TitlesOfParts>
  <Company>Featherby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profilesetup</dc:creator>
  <cp:lastModifiedBy>Gareth Pitchford</cp:lastModifiedBy>
  <cp:revision>51</cp:revision>
  <dcterms:created xsi:type="dcterms:W3CDTF">2012-11-22T08:52:12Z</dcterms:created>
  <dcterms:modified xsi:type="dcterms:W3CDTF">2012-12-03T11:04:54Z</dcterms:modified>
</cp:coreProperties>
</file>