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4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C Nelson" userId="S::cnelson@russells.dudley.sch.uk::0a7c2915-4b2f-496f-bb1c-2f6417878e9f" providerId="AD" clId="Web-{097AD9B9-81CC-9BF7-E583-64C8F337887E}"/>
    <pc:docChg chg="modSld">
      <pc:chgData name="Mr C Nelson" userId="S::cnelson@russells.dudley.sch.uk::0a7c2915-4b2f-496f-bb1c-2f6417878e9f" providerId="AD" clId="Web-{097AD9B9-81CC-9BF7-E583-64C8F337887E}" dt="2019-05-20T12:51:53.958" v="49"/>
      <pc:docMkLst>
        <pc:docMk/>
      </pc:docMkLst>
      <pc:sldChg chg="modSp">
        <pc:chgData name="Mr C Nelson" userId="S::cnelson@russells.dudley.sch.uk::0a7c2915-4b2f-496f-bb1c-2f6417878e9f" providerId="AD" clId="Web-{097AD9B9-81CC-9BF7-E583-64C8F337887E}" dt="2019-05-20T12:47:22.581" v="0" actId="20577"/>
        <pc:sldMkLst>
          <pc:docMk/>
          <pc:sldMk cId="2403140450" sldId="257"/>
        </pc:sldMkLst>
        <pc:spChg chg="mod">
          <ac:chgData name="Mr C Nelson" userId="S::cnelson@russells.dudley.sch.uk::0a7c2915-4b2f-496f-bb1c-2f6417878e9f" providerId="AD" clId="Web-{097AD9B9-81CC-9BF7-E583-64C8F337887E}" dt="2019-05-20T12:47:22.581" v="0" actId="20577"/>
          <ac:spMkLst>
            <pc:docMk/>
            <pc:sldMk cId="2403140450" sldId="257"/>
            <ac:spMk id="2" creationId="{00000000-0000-0000-0000-000000000000}"/>
          </ac:spMkLst>
        </pc:spChg>
      </pc:sldChg>
      <pc:sldChg chg="addSp modSp">
        <pc:chgData name="Mr C Nelson" userId="S::cnelson@russells.dudley.sch.uk::0a7c2915-4b2f-496f-bb1c-2f6417878e9f" providerId="AD" clId="Web-{097AD9B9-81CC-9BF7-E583-64C8F337887E}" dt="2019-05-20T12:51:53.958" v="49"/>
        <pc:sldMkLst>
          <pc:docMk/>
          <pc:sldMk cId="553886075" sldId="260"/>
        </pc:sldMkLst>
        <pc:spChg chg="add mod">
          <ac:chgData name="Mr C Nelson" userId="S::cnelson@russells.dudley.sch.uk::0a7c2915-4b2f-496f-bb1c-2f6417878e9f" providerId="AD" clId="Web-{097AD9B9-81CC-9BF7-E583-64C8F337887E}" dt="2019-05-20T12:50:19.005" v="27" actId="1076"/>
          <ac:spMkLst>
            <pc:docMk/>
            <pc:sldMk cId="553886075" sldId="260"/>
            <ac:spMk id="2" creationId="{82A44D1A-33BF-42CA-87D8-AD8F6C2801B5}"/>
          </ac:spMkLst>
        </pc:spChg>
        <pc:graphicFrameChg chg="add mod">
          <ac:chgData name="Mr C Nelson" userId="S::cnelson@russells.dudley.sch.uk::0a7c2915-4b2f-496f-bb1c-2f6417878e9f" providerId="AD" clId="Web-{097AD9B9-81CC-9BF7-E583-64C8F337887E}" dt="2019-05-20T12:50:42.395" v="29" actId="1076"/>
          <ac:graphicFrameMkLst>
            <pc:docMk/>
            <pc:sldMk cId="553886075" sldId="260"/>
            <ac:graphicFrameMk id="3" creationId="{EA84DDA7-2BE0-45A3-BD16-C06E2A806826}"/>
          </ac:graphicFrameMkLst>
        </pc:graphicFrameChg>
        <pc:graphicFrameChg chg="add mod modGraphic">
          <ac:chgData name="Mr C Nelson" userId="S::cnelson@russells.dudley.sch.uk::0a7c2915-4b2f-496f-bb1c-2f6417878e9f" providerId="AD" clId="Web-{097AD9B9-81CC-9BF7-E583-64C8F337887E}" dt="2019-05-20T12:51:17.271" v="37"/>
          <ac:graphicFrameMkLst>
            <pc:docMk/>
            <pc:sldMk cId="553886075" sldId="260"/>
            <ac:graphicFrameMk id="5" creationId="{676CAC9F-112D-486F-917D-8B792F76EC01}"/>
          </ac:graphicFrameMkLst>
        </pc:graphicFrameChg>
        <pc:graphicFrameChg chg="add mod modGraphic">
          <ac:chgData name="Mr C Nelson" userId="S::cnelson@russells.dudley.sch.uk::0a7c2915-4b2f-496f-bb1c-2f6417878e9f" providerId="AD" clId="Web-{097AD9B9-81CC-9BF7-E583-64C8F337887E}" dt="2019-05-20T12:51:53.958" v="49"/>
          <ac:graphicFrameMkLst>
            <pc:docMk/>
            <pc:sldMk cId="553886075" sldId="260"/>
            <ac:graphicFrameMk id="6" creationId="{36D3BF41-1A97-48F0-B442-CF93A4BA93F4}"/>
          </ac:graphicFrameMkLst>
        </pc:graphicFrameChg>
      </pc:sldChg>
    </pc:docChg>
  </pc:docChgLst>
  <pc:docChgLst>
    <pc:chgData name="Mr C Nelson" userId="S::cnelson@russells.dudley.sch.uk::0a7c2915-4b2f-496f-bb1c-2f6417878e9f" providerId="AD" clId="Web-{E554BD47-BAD4-14EA-5050-8DA11DFFA375}"/>
    <pc:docChg chg="addSld delSld modSld">
      <pc:chgData name="Mr C Nelson" userId="S::cnelson@russells.dudley.sch.uk::0a7c2915-4b2f-496f-bb1c-2f6417878e9f" providerId="AD" clId="Web-{E554BD47-BAD4-14EA-5050-8DA11DFFA375}" dt="2019-05-13T13:28:09.517" v="12"/>
      <pc:docMkLst>
        <pc:docMk/>
      </pc:docMkLst>
      <pc:sldChg chg="del">
        <pc:chgData name="Mr C Nelson" userId="S::cnelson@russells.dudley.sch.uk::0a7c2915-4b2f-496f-bb1c-2f6417878e9f" providerId="AD" clId="Web-{E554BD47-BAD4-14EA-5050-8DA11DFFA375}" dt="2019-05-13T13:27:51.862" v="9"/>
        <pc:sldMkLst>
          <pc:docMk/>
          <pc:sldMk cId="2404319376" sldId="258"/>
        </pc:sldMkLst>
      </pc:sldChg>
      <pc:sldChg chg="del">
        <pc:chgData name="Mr C Nelson" userId="S::cnelson@russells.dudley.sch.uk::0a7c2915-4b2f-496f-bb1c-2f6417878e9f" providerId="AD" clId="Web-{E554BD47-BAD4-14EA-5050-8DA11DFFA375}" dt="2019-05-13T13:27:38.877" v="6"/>
        <pc:sldMkLst>
          <pc:docMk/>
          <pc:sldMk cId="363346874" sldId="259"/>
        </pc:sldMkLst>
      </pc:sldChg>
      <pc:sldChg chg="delSp">
        <pc:chgData name="Mr C Nelson" userId="S::cnelson@russells.dudley.sch.uk::0a7c2915-4b2f-496f-bb1c-2f6417878e9f" providerId="AD" clId="Web-{E554BD47-BAD4-14EA-5050-8DA11DFFA375}" dt="2019-05-13T13:28:09.517" v="12"/>
        <pc:sldMkLst>
          <pc:docMk/>
          <pc:sldMk cId="553886075" sldId="260"/>
        </pc:sldMkLst>
        <pc:spChg chg="del">
          <ac:chgData name="Mr C Nelson" userId="S::cnelson@russells.dudley.sch.uk::0a7c2915-4b2f-496f-bb1c-2f6417878e9f" providerId="AD" clId="Web-{E554BD47-BAD4-14EA-5050-8DA11DFFA375}" dt="2019-05-13T13:28:09.517" v="12"/>
          <ac:spMkLst>
            <pc:docMk/>
            <pc:sldMk cId="553886075" sldId="260"/>
            <ac:spMk id="2" creationId="{00000000-0000-0000-0000-000000000000}"/>
          </ac:spMkLst>
        </pc:spChg>
        <pc:spChg chg="del">
          <ac:chgData name="Mr C Nelson" userId="S::cnelson@russells.dudley.sch.uk::0a7c2915-4b2f-496f-bb1c-2f6417878e9f" providerId="AD" clId="Web-{E554BD47-BAD4-14EA-5050-8DA11DFFA375}" dt="2019-05-13T13:28:05.127" v="11"/>
          <ac:spMkLst>
            <pc:docMk/>
            <pc:sldMk cId="553886075" sldId="260"/>
            <ac:spMk id="3" creationId="{00000000-0000-0000-0000-000000000000}"/>
          </ac:spMkLst>
        </pc:spChg>
        <pc:spChg chg="del">
          <ac:chgData name="Mr C Nelson" userId="S::cnelson@russells.dudley.sch.uk::0a7c2915-4b2f-496f-bb1c-2f6417878e9f" providerId="AD" clId="Web-{E554BD47-BAD4-14EA-5050-8DA11DFFA375}" dt="2019-05-13T13:27:59.455" v="10"/>
          <ac:spMkLst>
            <pc:docMk/>
            <pc:sldMk cId="553886075" sldId="260"/>
            <ac:spMk id="4" creationId="{00000000-0000-0000-0000-000000000000}"/>
          </ac:spMkLst>
        </pc:spChg>
      </pc:sldChg>
      <pc:sldChg chg="del">
        <pc:chgData name="Mr C Nelson" userId="S::cnelson@russells.dudley.sch.uk::0a7c2915-4b2f-496f-bb1c-2f6417878e9f" providerId="AD" clId="Web-{E554BD47-BAD4-14EA-5050-8DA11DFFA375}" dt="2019-05-13T13:27:48.674" v="8"/>
        <pc:sldMkLst>
          <pc:docMk/>
          <pc:sldMk cId="2551819444" sldId="261"/>
        </pc:sldMkLst>
      </pc:sldChg>
      <pc:sldChg chg="del">
        <pc:chgData name="Mr C Nelson" userId="S::cnelson@russells.dudley.sch.uk::0a7c2915-4b2f-496f-bb1c-2f6417878e9f" providerId="AD" clId="Web-{E554BD47-BAD4-14EA-5050-8DA11DFFA375}" dt="2019-05-13T13:27:31.502" v="4"/>
        <pc:sldMkLst>
          <pc:docMk/>
          <pc:sldMk cId="2093988377" sldId="262"/>
        </pc:sldMkLst>
      </pc:sldChg>
      <pc:sldChg chg="del">
        <pc:chgData name="Mr C Nelson" userId="S::cnelson@russells.dudley.sch.uk::0a7c2915-4b2f-496f-bb1c-2f6417878e9f" providerId="AD" clId="Web-{E554BD47-BAD4-14EA-5050-8DA11DFFA375}" dt="2019-05-13T13:27:44.111" v="7"/>
        <pc:sldMkLst>
          <pc:docMk/>
          <pc:sldMk cId="3614456764" sldId="263"/>
        </pc:sldMkLst>
      </pc:sldChg>
      <pc:sldChg chg="del">
        <pc:chgData name="Mr C Nelson" userId="S::cnelson@russells.dudley.sch.uk::0a7c2915-4b2f-496f-bb1c-2f6417878e9f" providerId="AD" clId="Web-{E554BD47-BAD4-14EA-5050-8DA11DFFA375}" dt="2019-05-13T13:27:34.361" v="5"/>
        <pc:sldMkLst>
          <pc:docMk/>
          <pc:sldMk cId="971877077" sldId="267"/>
        </pc:sldMkLst>
      </pc:sldChg>
      <pc:sldChg chg="del">
        <pc:chgData name="Mr C Nelson" userId="S::cnelson@russells.dudley.sch.uk::0a7c2915-4b2f-496f-bb1c-2f6417878e9f" providerId="AD" clId="Web-{E554BD47-BAD4-14EA-5050-8DA11DFFA375}" dt="2019-05-13T13:27:24.174" v="2"/>
        <pc:sldMkLst>
          <pc:docMk/>
          <pc:sldMk cId="813751868" sldId="268"/>
        </pc:sldMkLst>
      </pc:sldChg>
      <pc:sldChg chg="del">
        <pc:chgData name="Mr C Nelson" userId="S::cnelson@russells.dudley.sch.uk::0a7c2915-4b2f-496f-bb1c-2f6417878e9f" providerId="AD" clId="Web-{E554BD47-BAD4-14EA-5050-8DA11DFFA375}" dt="2019-05-13T13:27:20.236" v="1"/>
        <pc:sldMkLst>
          <pc:docMk/>
          <pc:sldMk cId="4158294180" sldId="269"/>
        </pc:sldMkLst>
      </pc:sldChg>
      <pc:sldChg chg="add del replId">
        <pc:chgData name="Mr C Nelson" userId="S::cnelson@russells.dudley.sch.uk::0a7c2915-4b2f-496f-bb1c-2f6417878e9f" providerId="AD" clId="Web-{E554BD47-BAD4-14EA-5050-8DA11DFFA375}" dt="2019-05-13T13:27:28.268" v="3"/>
        <pc:sldMkLst>
          <pc:docMk/>
          <pc:sldMk cId="160475213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3871" y="1861456"/>
            <a:ext cx="8556172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7200" b="1" dirty="0">
                <a:solidFill>
                  <a:srgbClr val="FFFF00"/>
                </a:solidFill>
                <a:latin typeface="Garamond" panose="02020404030301010803" pitchFamily="18" charset="0"/>
              </a:rPr>
              <a:t>Measurement –</a:t>
            </a:r>
          </a:p>
          <a:p>
            <a:pPr algn="ctr"/>
            <a:r>
              <a:rPr lang="en-GB" sz="7200" b="1" dirty="0">
                <a:solidFill>
                  <a:srgbClr val="FFFF00"/>
                </a:solidFill>
                <a:latin typeface="Garamond"/>
              </a:rPr>
              <a:t>Reasoning 3</a:t>
            </a:r>
            <a:endParaRPr lang="en-GB" sz="72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4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2A44D1A-33BF-42CA-87D8-AD8F6C2801B5}"/>
              </a:ext>
            </a:extLst>
          </p:cNvPr>
          <p:cNvSpPr txBox="1"/>
          <p:nvPr/>
        </p:nvSpPr>
        <p:spPr>
          <a:xfrm>
            <a:off x="1273834" y="80513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u="sng" dirty="0">
                <a:latin typeface="Garamond"/>
              </a:rPr>
              <a:t>Length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EA84DDA7-2BE0-45A3-BD16-C06E2A806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279083"/>
              </p:ext>
            </p:extLst>
          </p:nvPr>
        </p:nvGraphicFramePr>
        <p:xfrm>
          <a:off x="1393454" y="995546"/>
          <a:ext cx="81686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8640">
                  <a:extLst>
                    <a:ext uri="{9D8B030D-6E8A-4147-A177-3AD203B41FA5}">
                      <a16:colId xmlns:a16="http://schemas.microsoft.com/office/drawing/2014/main" xmlns="" val="1097184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8687763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xmlns="" id="{676CAC9F-112D-486F-917D-8B792F76E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387412"/>
              </p:ext>
            </p:extLst>
          </p:nvPr>
        </p:nvGraphicFramePr>
        <p:xfrm>
          <a:off x="1393454" y="1573533"/>
          <a:ext cx="81686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320">
                  <a:extLst>
                    <a:ext uri="{9D8B030D-6E8A-4147-A177-3AD203B41FA5}">
                      <a16:colId xmlns:a16="http://schemas.microsoft.com/office/drawing/2014/main" xmlns="" val="1097184480"/>
                    </a:ext>
                  </a:extLst>
                </a:gridCol>
                <a:gridCol w="4084320">
                  <a:extLst>
                    <a:ext uri="{9D8B030D-6E8A-4147-A177-3AD203B41FA5}">
                      <a16:colId xmlns:a16="http://schemas.microsoft.com/office/drawing/2014/main" xmlns="" val="996890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8687763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xmlns="" id="{36D3BF41-1A97-48F0-B442-CF93A4BA9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49808"/>
              </p:ext>
            </p:extLst>
          </p:nvPr>
        </p:nvGraphicFramePr>
        <p:xfrm>
          <a:off x="1393454" y="2151520"/>
          <a:ext cx="816863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79">
                  <a:extLst>
                    <a:ext uri="{9D8B030D-6E8A-4147-A177-3AD203B41FA5}">
                      <a16:colId xmlns:a16="http://schemas.microsoft.com/office/drawing/2014/main" xmlns="" val="1097184480"/>
                    </a:ext>
                  </a:extLst>
                </a:gridCol>
                <a:gridCol w="2722879">
                  <a:extLst>
                    <a:ext uri="{9D8B030D-6E8A-4147-A177-3AD203B41FA5}">
                      <a16:colId xmlns:a16="http://schemas.microsoft.com/office/drawing/2014/main" xmlns="" val="3191644871"/>
                    </a:ext>
                  </a:extLst>
                </a:gridCol>
                <a:gridCol w="2722879">
                  <a:extLst>
                    <a:ext uri="{9D8B030D-6E8A-4147-A177-3AD203B41FA5}">
                      <a16:colId xmlns:a16="http://schemas.microsoft.com/office/drawing/2014/main" xmlns="" val="3125224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868776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93454" y="2851484"/>
            <a:ext cx="81686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1)Each red block is 8cm long.</a:t>
            </a:r>
          </a:p>
          <a:p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blue block is 6cm long.</a:t>
            </a:r>
          </a:p>
          <a:p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How long is the yellow block?</a:t>
            </a:r>
            <a:endParaRPr lang="en-GB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3453" y="4605810"/>
            <a:ext cx="81686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</a:rPr>
              <a:t>2</a:t>
            </a: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)Each blue block is 8cm long.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A yellow block is 6cm long.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How long is the red block?</a:t>
            </a:r>
            <a:endParaRPr lang="en-GB" sz="36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8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7252" y="3002144"/>
            <a:ext cx="81686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2)Fatima runs 3 times faster than </a:t>
            </a:r>
            <a:r>
              <a:rPr lang="en-GB" sz="3600" b="1" dirty="0" err="1" smtClean="0">
                <a:solidFill>
                  <a:srgbClr val="FFFF00"/>
                </a:solidFill>
                <a:latin typeface="Garamond" panose="02020404030301010803" pitchFamily="18" charset="0"/>
              </a:rPr>
              <a:t>Eshan</a:t>
            </a: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Lucas runs 4m further than Fatima.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Lucas ran 85m.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How far did </a:t>
            </a:r>
            <a:r>
              <a:rPr lang="en-GB" sz="3600" b="1" dirty="0" err="1" smtClean="0">
                <a:solidFill>
                  <a:srgbClr val="FFFF00"/>
                </a:solidFill>
                <a:latin typeface="Garamond" panose="02020404030301010803" pitchFamily="18" charset="0"/>
              </a:rPr>
              <a:t>Eshan</a:t>
            </a: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 run?</a:t>
            </a:r>
            <a:endParaRPr lang="en-GB" sz="36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7252" y="344904"/>
            <a:ext cx="81686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1)Simon runs 4 times faster than Emma.</a:t>
            </a:r>
          </a:p>
          <a:p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Kelly runs 3m further than Simon.</a:t>
            </a:r>
          </a:p>
          <a:p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Kelly ran 47m.</a:t>
            </a:r>
          </a:p>
          <a:p>
            <a:r>
              <a:rPr lang="en-GB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How far did Emma run?</a:t>
            </a:r>
            <a:endParaRPr lang="en-GB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6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2A44D1A-33BF-42CA-87D8-AD8F6C2801B5}"/>
              </a:ext>
            </a:extLst>
          </p:cNvPr>
          <p:cNvSpPr txBox="1"/>
          <p:nvPr/>
        </p:nvSpPr>
        <p:spPr>
          <a:xfrm>
            <a:off x="1273834" y="80513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u="sng" dirty="0" smtClean="0">
                <a:latin typeface="Garamond"/>
              </a:rPr>
              <a:t>Weight</a:t>
            </a:r>
            <a:endParaRPr lang="en-US" sz="4000" b="1" u="sng" dirty="0">
              <a:latin typeface="Garamond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698082" y="1052439"/>
            <a:ext cx="986589" cy="818147"/>
            <a:chOff x="2430379" y="1371600"/>
            <a:chExt cx="986589" cy="818147"/>
          </a:xfrm>
        </p:grpSpPr>
        <p:sp>
          <p:nvSpPr>
            <p:cNvPr id="3" name="Trapezoid 2"/>
            <p:cNvSpPr/>
            <p:nvPr/>
          </p:nvSpPr>
          <p:spPr>
            <a:xfrm>
              <a:off x="2430379" y="1371600"/>
              <a:ext cx="986589" cy="818147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62725" y="1457507"/>
              <a:ext cx="7218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5g</a:t>
              </a:r>
              <a:endParaRPr lang="en-GB" sz="36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382506" y="1030059"/>
            <a:ext cx="986589" cy="818147"/>
            <a:chOff x="2430379" y="1371600"/>
            <a:chExt cx="986589" cy="818147"/>
          </a:xfrm>
        </p:grpSpPr>
        <p:sp>
          <p:nvSpPr>
            <p:cNvPr id="10" name="Trapezoid 9"/>
            <p:cNvSpPr/>
            <p:nvPr/>
          </p:nvSpPr>
          <p:spPr>
            <a:xfrm>
              <a:off x="2430379" y="1371600"/>
              <a:ext cx="986589" cy="818147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38161" y="1457506"/>
              <a:ext cx="8542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10g</a:t>
              </a:r>
              <a:endParaRPr lang="en-GB" sz="36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149142" y="1030059"/>
            <a:ext cx="1068801" cy="818147"/>
            <a:chOff x="2430379" y="1371600"/>
            <a:chExt cx="1068801" cy="818147"/>
          </a:xfrm>
        </p:grpSpPr>
        <p:sp>
          <p:nvSpPr>
            <p:cNvPr id="13" name="Trapezoid 12"/>
            <p:cNvSpPr/>
            <p:nvPr/>
          </p:nvSpPr>
          <p:spPr>
            <a:xfrm>
              <a:off x="2430379" y="1371600"/>
              <a:ext cx="986589" cy="818147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37658" y="1457507"/>
              <a:ext cx="961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20g</a:t>
              </a:r>
              <a:endParaRPr lang="en-GB" sz="36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915778" y="1030702"/>
            <a:ext cx="1068801" cy="818147"/>
            <a:chOff x="2430379" y="1371600"/>
            <a:chExt cx="1068801" cy="818147"/>
          </a:xfrm>
        </p:grpSpPr>
        <p:sp>
          <p:nvSpPr>
            <p:cNvPr id="16" name="Trapezoid 15"/>
            <p:cNvSpPr/>
            <p:nvPr/>
          </p:nvSpPr>
          <p:spPr>
            <a:xfrm>
              <a:off x="2430379" y="1371600"/>
              <a:ext cx="986589" cy="818147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12591" y="1457506"/>
              <a:ext cx="9865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50g</a:t>
              </a:r>
              <a:endParaRPr lang="en-GB" sz="36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682413" y="1030702"/>
            <a:ext cx="1121945" cy="818147"/>
            <a:chOff x="2430378" y="1371600"/>
            <a:chExt cx="1121945" cy="818147"/>
          </a:xfrm>
        </p:grpSpPr>
        <p:sp>
          <p:nvSpPr>
            <p:cNvPr id="19" name="Trapezoid 18"/>
            <p:cNvSpPr/>
            <p:nvPr/>
          </p:nvSpPr>
          <p:spPr>
            <a:xfrm>
              <a:off x="2430379" y="1371600"/>
              <a:ext cx="986589" cy="818147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30378" y="1479246"/>
              <a:ext cx="11219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100g</a:t>
              </a:r>
              <a:endParaRPr lang="en-GB" sz="36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13658" y="1052437"/>
            <a:ext cx="986589" cy="818147"/>
            <a:chOff x="2430379" y="1371600"/>
            <a:chExt cx="986589" cy="818147"/>
          </a:xfrm>
        </p:grpSpPr>
        <p:sp>
          <p:nvSpPr>
            <p:cNvPr id="22" name="Trapezoid 21"/>
            <p:cNvSpPr/>
            <p:nvPr/>
          </p:nvSpPr>
          <p:spPr>
            <a:xfrm>
              <a:off x="2430379" y="1371600"/>
              <a:ext cx="986589" cy="818147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62725" y="1457507"/>
              <a:ext cx="7218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>
                  <a:solidFill>
                    <a:schemeClr val="bg1"/>
                  </a:solidFill>
                  <a:latin typeface="Garamond" panose="02020404030301010803" pitchFamily="18" charset="0"/>
                </a:rPr>
                <a:t>1</a:t>
              </a:r>
              <a:r>
                <a:rPr lang="en-GB" sz="36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g</a:t>
              </a:r>
              <a:endParaRPr lang="en-GB" sz="36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854242" y="2081463"/>
            <a:ext cx="9950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Use these weights to make each scale balance:</a:t>
            </a:r>
            <a:endParaRPr lang="en-GB" sz="36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013658" y="2938671"/>
            <a:ext cx="2893596" cy="1885992"/>
            <a:chOff x="1013658" y="2938671"/>
            <a:chExt cx="2893596" cy="1885992"/>
          </a:xfrm>
        </p:grpSpPr>
        <p:grpSp>
          <p:nvGrpSpPr>
            <p:cNvPr id="30" name="Group 29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25" name="Isosceles Triangle 24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31" name="Snip Same Side Corner Rectangle 30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130g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4017034" y="2982789"/>
            <a:ext cx="2893596" cy="1885992"/>
            <a:chOff x="1013658" y="2938671"/>
            <a:chExt cx="2893596" cy="1885992"/>
          </a:xfrm>
        </p:grpSpPr>
        <p:grpSp>
          <p:nvGrpSpPr>
            <p:cNvPr id="36" name="Group 35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40" name="Isosceles Triangle 39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38" name="Snip Same Side Corner Rectangle 37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160g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7294131" y="2938671"/>
            <a:ext cx="2893596" cy="1885992"/>
            <a:chOff x="1013658" y="2938671"/>
            <a:chExt cx="2893596" cy="1885992"/>
          </a:xfrm>
        </p:grpSpPr>
        <p:grpSp>
          <p:nvGrpSpPr>
            <p:cNvPr id="43" name="Group 42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47" name="Isosceles Triangle 46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45" name="Snip Same Side Corner Rectangle 44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190g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858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39480" y="3212028"/>
            <a:ext cx="2893596" cy="1885992"/>
            <a:chOff x="1013658" y="2938671"/>
            <a:chExt cx="2893596" cy="1885992"/>
          </a:xfrm>
        </p:grpSpPr>
        <p:grpSp>
          <p:nvGrpSpPr>
            <p:cNvPr id="3" name="Group 2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7" name="Isosceles Triangle 6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5" name="Snip Same Side Corner Rectangle 4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245g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4524374" y="3212028"/>
            <a:ext cx="2893596" cy="1885992"/>
            <a:chOff x="1013658" y="2938671"/>
            <a:chExt cx="2893596" cy="1885992"/>
          </a:xfrm>
        </p:grpSpPr>
        <p:grpSp>
          <p:nvGrpSpPr>
            <p:cNvPr id="10" name="Group 9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14" name="Isosceles Triangle 13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12" name="Snip Same Side Corner Rectangle 11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386g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4430629" y="632618"/>
            <a:ext cx="2893596" cy="1885992"/>
            <a:chOff x="1013658" y="2938671"/>
            <a:chExt cx="2893596" cy="1885992"/>
          </a:xfrm>
        </p:grpSpPr>
        <p:grpSp>
          <p:nvGrpSpPr>
            <p:cNvPr id="17" name="Group 16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21" name="Isosceles Triangle 20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19" name="Snip Same Side Corner Rectangle 18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185g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1181098" y="632618"/>
            <a:ext cx="2893596" cy="1885992"/>
            <a:chOff x="1013658" y="2938671"/>
            <a:chExt cx="2893596" cy="1885992"/>
          </a:xfrm>
        </p:grpSpPr>
        <p:grpSp>
          <p:nvGrpSpPr>
            <p:cNvPr id="24" name="Group 23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28" name="Isosceles Triangle 27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26" name="Snip Same Side Corner Rectangle 25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165g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8140363" y="3212550"/>
            <a:ext cx="2893596" cy="1885992"/>
            <a:chOff x="1013658" y="2938671"/>
            <a:chExt cx="2893596" cy="1885992"/>
          </a:xfrm>
        </p:grpSpPr>
        <p:grpSp>
          <p:nvGrpSpPr>
            <p:cNvPr id="31" name="Group 30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35" name="Isosceles Triangle 34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33" name="Snip Same Side Corner Rectangle 32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397g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8140363" y="632618"/>
            <a:ext cx="2893596" cy="1885992"/>
            <a:chOff x="1013658" y="2938671"/>
            <a:chExt cx="2893596" cy="1885992"/>
          </a:xfrm>
        </p:grpSpPr>
        <p:grpSp>
          <p:nvGrpSpPr>
            <p:cNvPr id="38" name="Group 37"/>
            <p:cNvGrpSpPr/>
            <p:nvPr/>
          </p:nvGrpSpPr>
          <p:grpSpPr>
            <a:xfrm>
              <a:off x="1013658" y="3729789"/>
              <a:ext cx="2538665" cy="1094874"/>
              <a:chOff x="1013658" y="3729789"/>
              <a:chExt cx="2538665" cy="1094874"/>
            </a:xfrm>
          </p:grpSpPr>
          <p:sp>
            <p:nvSpPr>
              <p:cNvPr id="42" name="Isosceles Triangle 41"/>
              <p:cNvSpPr/>
              <p:nvPr/>
            </p:nvSpPr>
            <p:spPr>
              <a:xfrm>
                <a:off x="1636295" y="3729789"/>
                <a:ext cx="1194133" cy="1094874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1013658" y="3729789"/>
                <a:ext cx="253866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2364205" y="2938671"/>
              <a:ext cx="1543049" cy="759675"/>
              <a:chOff x="2364205" y="2938671"/>
              <a:chExt cx="1543049" cy="759675"/>
            </a:xfrm>
          </p:grpSpPr>
          <p:sp>
            <p:nvSpPr>
              <p:cNvPr id="40" name="Snip Same Side Corner Rectangle 39"/>
              <p:cNvSpPr/>
              <p:nvPr/>
            </p:nvSpPr>
            <p:spPr>
              <a:xfrm>
                <a:off x="2364205" y="2938671"/>
                <a:ext cx="1188118" cy="759675"/>
              </a:xfrm>
              <a:prstGeom prst="snip2Same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475496" y="2995342"/>
                <a:ext cx="14317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 smtClean="0">
                    <a:latin typeface="Garamond" panose="02020404030301010803" pitchFamily="18" charset="0"/>
                  </a:rPr>
                  <a:t>230g</a:t>
                </a:r>
                <a:endParaRPr lang="en-GB" sz="3600" b="1" dirty="0">
                  <a:latin typeface="Garamond" panose="02020404030301010803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284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2A44D1A-33BF-42CA-87D8-AD8F6C2801B5}"/>
              </a:ext>
            </a:extLst>
          </p:cNvPr>
          <p:cNvSpPr txBox="1"/>
          <p:nvPr/>
        </p:nvSpPr>
        <p:spPr>
          <a:xfrm>
            <a:off x="1273834" y="80513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u="sng" dirty="0" smtClean="0">
                <a:latin typeface="Garamond"/>
              </a:rPr>
              <a:t>Capacity</a:t>
            </a:r>
            <a:endParaRPr lang="en-US" sz="4000" b="1" u="sng" dirty="0">
              <a:latin typeface="Garamond"/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448" y="80513"/>
            <a:ext cx="1277938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3611" y="827431"/>
            <a:ext cx="11165305" cy="579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Hello Agents,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should you choose to accept it is to make a special liquid for Agent 99. He is currently tracking one of the world most </a:t>
            </a:r>
            <a:r>
              <a:rPr lang="en-GB" sz="3600" b="1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dangerous </a:t>
            </a:r>
            <a:r>
              <a:rPr lang="en-GB" sz="3600" b="1" smtClean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criminals</a:t>
            </a:r>
            <a:r>
              <a:rPr lang="en-GB" sz="3600" b="1" smtClean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needs a way to knock him out so they can put him in prison. They need 500ml made. The science department have worked out that there are </a:t>
            </a: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types of chemical but you need to work out the different quantities of each one to make 500ml. </a:t>
            </a:r>
            <a:endParaRPr lang="en-GB" sz="36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48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5642" y="205938"/>
            <a:ext cx="11429999" cy="5729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 are some facts that the science department already know</a:t>
            </a:r>
            <a:r>
              <a:rPr lang="en-GB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3200" b="1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b="1" dirty="0">
                <a:solidFill>
                  <a:srgbClr val="FFC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amount of each chemical does not end in a 0 or a 5.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b="1" dirty="0">
                <a:solidFill>
                  <a:srgbClr val="00206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n-GB" sz="3200" b="1" dirty="0" smtClean="0">
                <a:solidFill>
                  <a:srgbClr val="00206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</a:t>
            </a:r>
            <a:r>
              <a:rPr lang="en-GB" sz="3200" b="1" dirty="0">
                <a:solidFill>
                  <a:srgbClr val="00206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amounts can be the same.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b="1" dirty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3200" b="1" dirty="0">
                <a:solidFill>
                  <a:srgbClr val="7030A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purple</a:t>
            </a:r>
            <a:r>
              <a:rPr lang="en-GB" sz="3200" b="1" dirty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chemical needs to have the greatest quantity.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b="1" dirty="0">
                <a:solidFill>
                  <a:srgbClr val="00206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needs to be more </a:t>
            </a:r>
            <a:r>
              <a:rPr lang="en-GB" sz="3200" b="1" dirty="0">
                <a:solidFill>
                  <a:srgbClr val="C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dark red </a:t>
            </a:r>
            <a:r>
              <a:rPr lang="en-GB" sz="3200" b="1" dirty="0">
                <a:solidFill>
                  <a:srgbClr val="00206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chemical that </a:t>
            </a:r>
            <a:r>
              <a:rPr lang="en-GB" sz="32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dark </a:t>
            </a:r>
            <a:r>
              <a:rPr lang="en-GB" sz="3200" b="1" dirty="0" smtClean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GB" sz="3200" b="1" dirty="0" smtClean="0">
                <a:solidFill>
                  <a:srgbClr val="00206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200" b="1" dirty="0">
              <a:solidFill>
                <a:srgbClr val="002060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b="1" dirty="0">
                <a:solidFill>
                  <a:srgbClr val="FFC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needs to be more </a:t>
            </a:r>
            <a:r>
              <a:rPr lang="en-GB" sz="3200" b="1" dirty="0" smtClean="0">
                <a:solidFill>
                  <a:srgbClr val="FFFF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yellow</a:t>
            </a:r>
            <a:r>
              <a:rPr lang="en-GB" sz="3200" b="1" dirty="0" smtClean="0">
                <a:solidFill>
                  <a:srgbClr val="FFC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chemical </a:t>
            </a:r>
            <a:r>
              <a:rPr lang="en-GB" sz="3200" b="1" dirty="0">
                <a:solidFill>
                  <a:srgbClr val="FFC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 </a:t>
            </a:r>
            <a:r>
              <a:rPr lang="en-GB" sz="3200" b="1" dirty="0">
                <a:solidFill>
                  <a:srgbClr val="C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dark red</a:t>
            </a:r>
            <a:r>
              <a:rPr lang="en-GB" sz="3200" b="1" dirty="0">
                <a:solidFill>
                  <a:srgbClr val="FFC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Thanks for your help! I look forward to getting the results.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Agent G</a:t>
            </a:r>
            <a:endParaRPr lang="en-GB" sz="3200" b="1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834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1547" y="522758"/>
            <a:ext cx="6096000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Dear Agent G</a:t>
            </a:r>
            <a:r>
              <a:rPr lang="en-GB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GB" sz="3200" b="1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find our results below:</a:t>
            </a:r>
            <a:endParaRPr lang="en-GB" sz="3200" b="1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1746"/>
              </p:ext>
            </p:extLst>
          </p:nvPr>
        </p:nvGraphicFramePr>
        <p:xfrm>
          <a:off x="1600200" y="2018289"/>
          <a:ext cx="7904747" cy="4633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57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9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6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Garamond" panose="02020404030301010803" pitchFamily="18" charset="0"/>
                        </a:rPr>
                        <a:t>Chemical</a:t>
                      </a:r>
                      <a:endParaRPr lang="en-GB" sz="3200" b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 smtClean="0">
                          <a:effectLst/>
                          <a:latin typeface="Garamond" panose="02020404030301010803" pitchFamily="18" charset="0"/>
                        </a:rPr>
                        <a:t>Quantity (ml)</a:t>
                      </a:r>
                      <a:endParaRPr lang="en-GB" sz="3200" b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 smtClean="0">
                          <a:solidFill>
                            <a:srgbClr val="7030A0"/>
                          </a:solidFill>
                          <a:effectLst/>
                          <a:latin typeface="Garamond" panose="02020404030301010803" pitchFamily="18" charset="0"/>
                        </a:rPr>
                        <a:t>Purple</a:t>
                      </a:r>
                      <a:endParaRPr lang="en-GB" sz="3200" b="1" dirty="0">
                        <a:solidFill>
                          <a:srgbClr val="7030A0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en-GB" sz="32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6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 smtClean="0">
                          <a:solidFill>
                            <a:srgbClr val="C00000"/>
                          </a:solidFill>
                          <a:effectLst/>
                          <a:latin typeface="Garamond" panose="02020404030301010803" pitchFamily="18" charset="0"/>
                        </a:rPr>
                        <a:t>Dark Red</a:t>
                      </a:r>
                      <a:endParaRPr lang="en-GB" sz="3200" b="1" dirty="0">
                        <a:solidFill>
                          <a:srgbClr val="C00000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en-GB" sz="32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6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 smtClean="0">
                          <a:solidFill>
                            <a:srgbClr val="002060"/>
                          </a:solidFill>
                          <a:effectLst/>
                          <a:latin typeface="Garamond" panose="02020404030301010803" pitchFamily="18" charset="0"/>
                        </a:rPr>
                        <a:t>Dark Blue</a:t>
                      </a:r>
                      <a:endParaRPr lang="en-GB" sz="3200" b="1" dirty="0">
                        <a:solidFill>
                          <a:srgbClr val="002060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en-GB" sz="32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6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 smtClean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Yellow</a:t>
                      </a:r>
                      <a:endParaRPr lang="en-GB" sz="3200" b="1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en-GB" sz="32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6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Garamond" panose="02020404030301010803" pitchFamily="18" charset="0"/>
                        </a:rPr>
                        <a:t>Total</a:t>
                      </a:r>
                      <a:endParaRPr lang="en-GB" sz="3200" b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en-GB" sz="3200" b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68282" y="2018130"/>
            <a:ext cx="14049611" cy="99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07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295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Garamond</vt:lpstr>
      <vt:lpstr>Symbol</vt:lpstr>
      <vt:lpstr>Times New Roman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C. Nelson</dc:creator>
  <cp:lastModifiedBy>Mr C. Nelson</cp:lastModifiedBy>
  <cp:revision>80</cp:revision>
  <dcterms:created xsi:type="dcterms:W3CDTF">2018-11-20T15:57:03Z</dcterms:created>
  <dcterms:modified xsi:type="dcterms:W3CDTF">2020-02-10T14:03:00Z</dcterms:modified>
</cp:coreProperties>
</file>