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80" r:id="rId8"/>
    <p:sldId id="281" r:id="rId9"/>
    <p:sldId id="283" r:id="rId10"/>
    <p:sldId id="282" r:id="rId11"/>
    <p:sldId id="256" r:id="rId12"/>
    <p:sldId id="257" r:id="rId13"/>
    <p:sldId id="258" r:id="rId14"/>
    <p:sldId id="260" r:id="rId15"/>
    <p:sldId id="259" r:id="rId16"/>
    <p:sldId id="261" r:id="rId17"/>
    <p:sldId id="284" r:id="rId18"/>
    <p:sldId id="285" r:id="rId19"/>
    <p:sldId id="286" r:id="rId20"/>
    <p:sldId id="287" r:id="rId21"/>
    <p:sldId id="268" r:id="rId22"/>
    <p:sldId id="269" r:id="rId23"/>
    <p:sldId id="270" r:id="rId24"/>
    <p:sldId id="271" r:id="rId25"/>
    <p:sldId id="272" r:id="rId26"/>
    <p:sldId id="273" r:id="rId27"/>
    <p:sldId id="288" r:id="rId28"/>
    <p:sldId id="289" r:id="rId29"/>
    <p:sldId id="290" r:id="rId30"/>
    <p:sldId id="291" r:id="rId31"/>
    <p:sldId id="274" r:id="rId32"/>
    <p:sldId id="275" r:id="rId33"/>
    <p:sldId id="276" r:id="rId34"/>
    <p:sldId id="277" r:id="rId35"/>
    <p:sldId id="278" r:id="rId36"/>
    <p:sldId id="279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384-4D62-442E-95BD-25A9E3E8FCE1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18D7-877D-468C-9E90-4087FC3D8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384-4D62-442E-95BD-25A9E3E8FCE1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18D7-877D-468C-9E90-4087FC3D8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384-4D62-442E-95BD-25A9E3E8FCE1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18D7-877D-468C-9E90-4087FC3D8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384-4D62-442E-95BD-25A9E3E8FCE1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18D7-877D-468C-9E90-4087FC3D8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384-4D62-442E-95BD-25A9E3E8FCE1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18D7-877D-468C-9E90-4087FC3D8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384-4D62-442E-95BD-25A9E3E8FCE1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18D7-877D-468C-9E90-4087FC3D8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384-4D62-442E-95BD-25A9E3E8FCE1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18D7-877D-468C-9E90-4087FC3D8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384-4D62-442E-95BD-25A9E3E8FCE1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18D7-877D-468C-9E90-4087FC3D8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384-4D62-442E-95BD-25A9E3E8FCE1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18D7-877D-468C-9E90-4087FC3D8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384-4D62-442E-95BD-25A9E3E8FCE1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18D7-877D-468C-9E90-4087FC3D8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384-4D62-442E-95BD-25A9E3E8FCE1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18D7-877D-468C-9E90-4087FC3D8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63384-4D62-442E-95BD-25A9E3E8FCE1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218D7-877D-468C-9E90-4087FC3D80A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en-GB" dirty="0" smtClean="0"/>
              <a:t>How many monsters?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132856"/>
            <a:ext cx="3905250" cy="2914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monsters?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556792"/>
            <a:ext cx="1944216" cy="1451049"/>
          </a:xfrm>
          <a:prstGeom prst="rect">
            <a:avLst/>
          </a:prstGeom>
          <a:noFill/>
        </p:spPr>
      </p:pic>
      <p:pic>
        <p:nvPicPr>
          <p:cNvPr id="1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556792"/>
            <a:ext cx="1944216" cy="1451049"/>
          </a:xfrm>
          <a:prstGeom prst="rect">
            <a:avLst/>
          </a:prstGeom>
          <a:noFill/>
        </p:spPr>
      </p:pic>
      <p:pic>
        <p:nvPicPr>
          <p:cNvPr id="1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212976"/>
            <a:ext cx="1944216" cy="1451049"/>
          </a:xfrm>
          <a:prstGeom prst="rect">
            <a:avLst/>
          </a:prstGeom>
          <a:noFill/>
        </p:spPr>
      </p:pic>
      <p:pic>
        <p:nvPicPr>
          <p:cNvPr id="19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284984"/>
            <a:ext cx="1944216" cy="1451049"/>
          </a:xfrm>
          <a:prstGeom prst="rect">
            <a:avLst/>
          </a:prstGeom>
          <a:noFill/>
        </p:spPr>
      </p:pic>
      <p:pic>
        <p:nvPicPr>
          <p:cNvPr id="20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212976"/>
            <a:ext cx="1944216" cy="1451049"/>
          </a:xfrm>
          <a:prstGeom prst="rect">
            <a:avLst/>
          </a:prstGeom>
          <a:noFill/>
        </p:spPr>
      </p:pic>
      <p:pic>
        <p:nvPicPr>
          <p:cNvPr id="21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068960"/>
            <a:ext cx="1944216" cy="1451049"/>
          </a:xfrm>
          <a:prstGeom prst="rect">
            <a:avLst/>
          </a:prstGeom>
          <a:noFill/>
        </p:spPr>
      </p:pic>
      <p:pic>
        <p:nvPicPr>
          <p:cNvPr id="2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013176"/>
            <a:ext cx="1944216" cy="1451049"/>
          </a:xfrm>
          <a:prstGeom prst="rect">
            <a:avLst/>
          </a:prstGeom>
          <a:noFill/>
        </p:spPr>
      </p:pic>
      <p:pic>
        <p:nvPicPr>
          <p:cNvPr id="23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157192"/>
            <a:ext cx="1944216" cy="1451049"/>
          </a:xfrm>
          <a:prstGeom prst="rect">
            <a:avLst/>
          </a:prstGeom>
          <a:noFill/>
        </p:spPr>
      </p:pic>
      <p:pic>
        <p:nvPicPr>
          <p:cNvPr id="24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5085184"/>
            <a:ext cx="1944216" cy="1451049"/>
          </a:xfrm>
          <a:prstGeom prst="rect">
            <a:avLst/>
          </a:prstGeom>
          <a:noFill/>
        </p:spPr>
      </p:pic>
      <p:pic>
        <p:nvPicPr>
          <p:cNvPr id="25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013176"/>
            <a:ext cx="1944216" cy="14510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en-GB" dirty="0" smtClean="0"/>
              <a:t>How many arms?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132856"/>
            <a:ext cx="3905250" cy="2914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en-GB" dirty="0" smtClean="0"/>
              <a:t>How many arms?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76872"/>
            <a:ext cx="3905250" cy="2914650"/>
          </a:xfrm>
          <a:prstGeom prst="rect">
            <a:avLst/>
          </a:prstGeom>
          <a:noFill/>
        </p:spPr>
      </p:pic>
      <p:pic>
        <p:nvPicPr>
          <p:cNvPr id="409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276872"/>
            <a:ext cx="3905250" cy="2914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arms?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72816"/>
            <a:ext cx="3905250" cy="2914650"/>
          </a:xfrm>
          <a:prstGeom prst="rect">
            <a:avLst/>
          </a:prstGeom>
          <a:noFill/>
        </p:spPr>
      </p:pic>
      <p:pic>
        <p:nvPicPr>
          <p:cNvPr id="409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772816"/>
            <a:ext cx="3905250" cy="2914650"/>
          </a:xfrm>
          <a:prstGeom prst="rect">
            <a:avLst/>
          </a:prstGeom>
          <a:noFill/>
        </p:spPr>
      </p:pic>
      <p:pic>
        <p:nvPicPr>
          <p:cNvPr id="512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573016"/>
            <a:ext cx="3905250" cy="2914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arms?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88840"/>
            <a:ext cx="2952328" cy="2203445"/>
          </a:xfrm>
          <a:prstGeom prst="rect">
            <a:avLst/>
          </a:prstGeom>
          <a:noFill/>
        </p:spPr>
      </p:pic>
      <p:pic>
        <p:nvPicPr>
          <p:cNvPr id="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221088"/>
            <a:ext cx="2952328" cy="2203445"/>
          </a:xfrm>
          <a:prstGeom prst="rect">
            <a:avLst/>
          </a:prstGeom>
          <a:noFill/>
        </p:spPr>
      </p:pic>
      <p:pic>
        <p:nvPicPr>
          <p:cNvPr id="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077072"/>
            <a:ext cx="2952328" cy="2203445"/>
          </a:xfrm>
          <a:prstGeom prst="rect">
            <a:avLst/>
          </a:prstGeom>
          <a:noFill/>
        </p:spPr>
      </p:pic>
      <p:pic>
        <p:nvPicPr>
          <p:cNvPr id="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844824"/>
            <a:ext cx="2952328" cy="2203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arms?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88840"/>
            <a:ext cx="2952328" cy="2203445"/>
          </a:xfrm>
          <a:prstGeom prst="rect">
            <a:avLst/>
          </a:prstGeom>
          <a:noFill/>
        </p:spPr>
      </p:pic>
      <p:pic>
        <p:nvPicPr>
          <p:cNvPr id="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221088"/>
            <a:ext cx="2952328" cy="2203445"/>
          </a:xfrm>
          <a:prstGeom prst="rect">
            <a:avLst/>
          </a:prstGeom>
          <a:noFill/>
        </p:spPr>
      </p:pic>
      <p:pic>
        <p:nvPicPr>
          <p:cNvPr id="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077072"/>
            <a:ext cx="2952328" cy="2203445"/>
          </a:xfrm>
          <a:prstGeom prst="rect">
            <a:avLst/>
          </a:prstGeom>
          <a:noFill/>
        </p:spPr>
      </p:pic>
      <p:pic>
        <p:nvPicPr>
          <p:cNvPr id="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844824"/>
            <a:ext cx="2952328" cy="2203445"/>
          </a:xfrm>
          <a:prstGeom prst="rect">
            <a:avLst/>
          </a:prstGeom>
          <a:noFill/>
        </p:spPr>
      </p:pic>
      <p:pic>
        <p:nvPicPr>
          <p:cNvPr id="9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484784"/>
            <a:ext cx="2952328" cy="2203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arms?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2952328" cy="2203445"/>
          </a:xfrm>
          <a:prstGeom prst="rect">
            <a:avLst/>
          </a:prstGeom>
          <a:noFill/>
        </p:spPr>
      </p:pic>
      <p:pic>
        <p:nvPicPr>
          <p:cNvPr id="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717032"/>
            <a:ext cx="2952328" cy="2203445"/>
          </a:xfrm>
          <a:prstGeom prst="rect">
            <a:avLst/>
          </a:prstGeom>
          <a:noFill/>
        </p:spPr>
      </p:pic>
      <p:pic>
        <p:nvPicPr>
          <p:cNvPr id="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501008"/>
            <a:ext cx="2952328" cy="2203445"/>
          </a:xfrm>
          <a:prstGeom prst="rect">
            <a:avLst/>
          </a:prstGeom>
          <a:noFill/>
        </p:spPr>
      </p:pic>
      <p:pic>
        <p:nvPicPr>
          <p:cNvPr id="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1672" y="980728"/>
            <a:ext cx="2952328" cy="2203445"/>
          </a:xfrm>
          <a:prstGeom prst="rect">
            <a:avLst/>
          </a:prstGeom>
          <a:noFill/>
        </p:spPr>
      </p:pic>
      <p:pic>
        <p:nvPicPr>
          <p:cNvPr id="9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628800"/>
            <a:ext cx="2952328" cy="2203445"/>
          </a:xfrm>
          <a:prstGeom prst="rect">
            <a:avLst/>
          </a:prstGeom>
          <a:noFill/>
        </p:spPr>
      </p:pic>
      <p:pic>
        <p:nvPicPr>
          <p:cNvPr id="10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149080"/>
            <a:ext cx="2952328" cy="2203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arms?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564904"/>
            <a:ext cx="2219070" cy="1656184"/>
          </a:xfrm>
          <a:prstGeom prst="rect">
            <a:avLst/>
          </a:prstGeom>
          <a:noFill/>
        </p:spPr>
      </p:pic>
      <p:pic>
        <p:nvPicPr>
          <p:cNvPr id="11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869160"/>
            <a:ext cx="2219070" cy="1656184"/>
          </a:xfrm>
          <a:prstGeom prst="rect">
            <a:avLst/>
          </a:prstGeom>
          <a:noFill/>
        </p:spPr>
      </p:pic>
      <p:pic>
        <p:nvPicPr>
          <p:cNvPr id="1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2708920"/>
            <a:ext cx="2219070" cy="1656184"/>
          </a:xfrm>
          <a:prstGeom prst="rect">
            <a:avLst/>
          </a:prstGeom>
          <a:noFill/>
        </p:spPr>
      </p:pic>
      <p:pic>
        <p:nvPicPr>
          <p:cNvPr id="13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988840"/>
            <a:ext cx="2219070" cy="1656184"/>
          </a:xfrm>
          <a:prstGeom prst="rect">
            <a:avLst/>
          </a:prstGeom>
          <a:noFill/>
        </p:spPr>
      </p:pic>
      <p:pic>
        <p:nvPicPr>
          <p:cNvPr id="14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869160"/>
            <a:ext cx="2219070" cy="1656184"/>
          </a:xfrm>
          <a:prstGeom prst="rect">
            <a:avLst/>
          </a:prstGeom>
          <a:noFill/>
        </p:spPr>
      </p:pic>
      <p:pic>
        <p:nvPicPr>
          <p:cNvPr id="15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149080"/>
            <a:ext cx="2219070" cy="1656184"/>
          </a:xfrm>
          <a:prstGeom prst="rect">
            <a:avLst/>
          </a:prstGeom>
          <a:noFill/>
        </p:spPr>
      </p:pic>
      <p:pic>
        <p:nvPicPr>
          <p:cNvPr id="1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221088"/>
            <a:ext cx="2219070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arms?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564904"/>
            <a:ext cx="2219070" cy="1656184"/>
          </a:xfrm>
          <a:prstGeom prst="rect">
            <a:avLst/>
          </a:prstGeom>
          <a:noFill/>
        </p:spPr>
      </p:pic>
      <p:pic>
        <p:nvPicPr>
          <p:cNvPr id="11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869160"/>
            <a:ext cx="2219070" cy="1656184"/>
          </a:xfrm>
          <a:prstGeom prst="rect">
            <a:avLst/>
          </a:prstGeom>
          <a:noFill/>
        </p:spPr>
      </p:pic>
      <p:pic>
        <p:nvPicPr>
          <p:cNvPr id="1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852936"/>
            <a:ext cx="2219070" cy="1656184"/>
          </a:xfrm>
          <a:prstGeom prst="rect">
            <a:avLst/>
          </a:prstGeom>
          <a:noFill/>
        </p:spPr>
      </p:pic>
      <p:pic>
        <p:nvPicPr>
          <p:cNvPr id="13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988840"/>
            <a:ext cx="2219070" cy="1656184"/>
          </a:xfrm>
          <a:prstGeom prst="rect">
            <a:avLst/>
          </a:prstGeom>
          <a:noFill/>
        </p:spPr>
      </p:pic>
      <p:pic>
        <p:nvPicPr>
          <p:cNvPr id="14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869160"/>
            <a:ext cx="2219070" cy="1656184"/>
          </a:xfrm>
          <a:prstGeom prst="rect">
            <a:avLst/>
          </a:prstGeom>
          <a:noFill/>
        </p:spPr>
      </p:pic>
      <p:pic>
        <p:nvPicPr>
          <p:cNvPr id="15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149080"/>
            <a:ext cx="2219070" cy="1656184"/>
          </a:xfrm>
          <a:prstGeom prst="rect">
            <a:avLst/>
          </a:prstGeom>
          <a:noFill/>
        </p:spPr>
      </p:pic>
      <p:pic>
        <p:nvPicPr>
          <p:cNvPr id="1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221088"/>
            <a:ext cx="2219070" cy="1656184"/>
          </a:xfrm>
          <a:prstGeom prst="rect">
            <a:avLst/>
          </a:prstGeom>
          <a:noFill/>
        </p:spPr>
      </p:pic>
      <p:pic>
        <p:nvPicPr>
          <p:cNvPr id="10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556792"/>
            <a:ext cx="2219070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arms?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556792"/>
            <a:ext cx="1944216" cy="1451049"/>
          </a:xfrm>
          <a:prstGeom prst="rect">
            <a:avLst/>
          </a:prstGeom>
          <a:noFill/>
        </p:spPr>
      </p:pic>
      <p:pic>
        <p:nvPicPr>
          <p:cNvPr id="1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556792"/>
            <a:ext cx="1944216" cy="1451049"/>
          </a:xfrm>
          <a:prstGeom prst="rect">
            <a:avLst/>
          </a:prstGeom>
          <a:noFill/>
        </p:spPr>
      </p:pic>
      <p:pic>
        <p:nvPicPr>
          <p:cNvPr id="19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212976"/>
            <a:ext cx="1944216" cy="1451049"/>
          </a:xfrm>
          <a:prstGeom prst="rect">
            <a:avLst/>
          </a:prstGeom>
          <a:noFill/>
        </p:spPr>
      </p:pic>
      <p:pic>
        <p:nvPicPr>
          <p:cNvPr id="20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140968"/>
            <a:ext cx="1944216" cy="1451049"/>
          </a:xfrm>
          <a:prstGeom prst="rect">
            <a:avLst/>
          </a:prstGeom>
          <a:noFill/>
        </p:spPr>
      </p:pic>
      <p:pic>
        <p:nvPicPr>
          <p:cNvPr id="21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068960"/>
            <a:ext cx="1944216" cy="1451049"/>
          </a:xfrm>
          <a:prstGeom prst="rect">
            <a:avLst/>
          </a:prstGeom>
          <a:noFill/>
        </p:spPr>
      </p:pic>
      <p:pic>
        <p:nvPicPr>
          <p:cNvPr id="2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484784"/>
            <a:ext cx="1944216" cy="1451049"/>
          </a:xfrm>
          <a:prstGeom prst="rect">
            <a:avLst/>
          </a:prstGeom>
          <a:noFill/>
        </p:spPr>
      </p:pic>
      <p:pic>
        <p:nvPicPr>
          <p:cNvPr id="23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941168"/>
            <a:ext cx="1944216" cy="1451049"/>
          </a:xfrm>
          <a:prstGeom prst="rect">
            <a:avLst/>
          </a:prstGeom>
          <a:noFill/>
        </p:spPr>
      </p:pic>
      <p:pic>
        <p:nvPicPr>
          <p:cNvPr id="24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941168"/>
            <a:ext cx="1944216" cy="1451049"/>
          </a:xfrm>
          <a:prstGeom prst="rect">
            <a:avLst/>
          </a:prstGeom>
          <a:noFill/>
        </p:spPr>
      </p:pic>
      <p:pic>
        <p:nvPicPr>
          <p:cNvPr id="25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869160"/>
            <a:ext cx="1944216" cy="14510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en-GB" dirty="0" smtClean="0"/>
              <a:t>How many monsters?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76872"/>
            <a:ext cx="3905250" cy="2914650"/>
          </a:xfrm>
          <a:prstGeom prst="rect">
            <a:avLst/>
          </a:prstGeom>
          <a:noFill/>
        </p:spPr>
      </p:pic>
      <p:pic>
        <p:nvPicPr>
          <p:cNvPr id="409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276872"/>
            <a:ext cx="3905250" cy="2914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arms?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556792"/>
            <a:ext cx="1944216" cy="1451049"/>
          </a:xfrm>
          <a:prstGeom prst="rect">
            <a:avLst/>
          </a:prstGeom>
          <a:noFill/>
        </p:spPr>
      </p:pic>
      <p:pic>
        <p:nvPicPr>
          <p:cNvPr id="1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556792"/>
            <a:ext cx="1944216" cy="1451049"/>
          </a:xfrm>
          <a:prstGeom prst="rect">
            <a:avLst/>
          </a:prstGeom>
          <a:noFill/>
        </p:spPr>
      </p:pic>
      <p:pic>
        <p:nvPicPr>
          <p:cNvPr id="1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212976"/>
            <a:ext cx="1944216" cy="1451049"/>
          </a:xfrm>
          <a:prstGeom prst="rect">
            <a:avLst/>
          </a:prstGeom>
          <a:noFill/>
        </p:spPr>
      </p:pic>
      <p:pic>
        <p:nvPicPr>
          <p:cNvPr id="19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284984"/>
            <a:ext cx="1944216" cy="1451049"/>
          </a:xfrm>
          <a:prstGeom prst="rect">
            <a:avLst/>
          </a:prstGeom>
          <a:noFill/>
        </p:spPr>
      </p:pic>
      <p:pic>
        <p:nvPicPr>
          <p:cNvPr id="20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212976"/>
            <a:ext cx="1944216" cy="1451049"/>
          </a:xfrm>
          <a:prstGeom prst="rect">
            <a:avLst/>
          </a:prstGeom>
          <a:noFill/>
        </p:spPr>
      </p:pic>
      <p:pic>
        <p:nvPicPr>
          <p:cNvPr id="21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068960"/>
            <a:ext cx="1944216" cy="1451049"/>
          </a:xfrm>
          <a:prstGeom prst="rect">
            <a:avLst/>
          </a:prstGeom>
          <a:noFill/>
        </p:spPr>
      </p:pic>
      <p:pic>
        <p:nvPicPr>
          <p:cNvPr id="2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013176"/>
            <a:ext cx="1944216" cy="1451049"/>
          </a:xfrm>
          <a:prstGeom prst="rect">
            <a:avLst/>
          </a:prstGeom>
          <a:noFill/>
        </p:spPr>
      </p:pic>
      <p:pic>
        <p:nvPicPr>
          <p:cNvPr id="23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157192"/>
            <a:ext cx="1944216" cy="1451049"/>
          </a:xfrm>
          <a:prstGeom prst="rect">
            <a:avLst/>
          </a:prstGeom>
          <a:noFill/>
        </p:spPr>
      </p:pic>
      <p:pic>
        <p:nvPicPr>
          <p:cNvPr id="24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5085184"/>
            <a:ext cx="1944216" cy="1451049"/>
          </a:xfrm>
          <a:prstGeom prst="rect">
            <a:avLst/>
          </a:prstGeom>
          <a:noFill/>
        </p:spPr>
      </p:pic>
      <p:pic>
        <p:nvPicPr>
          <p:cNvPr id="25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013176"/>
            <a:ext cx="1944216" cy="14510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en-GB" dirty="0" smtClean="0"/>
              <a:t>How many eyes?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132856"/>
            <a:ext cx="3905250" cy="2914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en-GB" dirty="0" smtClean="0"/>
              <a:t>How many eyes?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76872"/>
            <a:ext cx="3905250" cy="2914650"/>
          </a:xfrm>
          <a:prstGeom prst="rect">
            <a:avLst/>
          </a:prstGeom>
          <a:noFill/>
        </p:spPr>
      </p:pic>
      <p:pic>
        <p:nvPicPr>
          <p:cNvPr id="409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276872"/>
            <a:ext cx="3905250" cy="2914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eyes?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72816"/>
            <a:ext cx="3905250" cy="2914650"/>
          </a:xfrm>
          <a:prstGeom prst="rect">
            <a:avLst/>
          </a:prstGeom>
          <a:noFill/>
        </p:spPr>
      </p:pic>
      <p:pic>
        <p:nvPicPr>
          <p:cNvPr id="409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772816"/>
            <a:ext cx="3905250" cy="2914650"/>
          </a:xfrm>
          <a:prstGeom prst="rect">
            <a:avLst/>
          </a:prstGeom>
          <a:noFill/>
        </p:spPr>
      </p:pic>
      <p:pic>
        <p:nvPicPr>
          <p:cNvPr id="512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573016"/>
            <a:ext cx="3905250" cy="2914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eyes?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88840"/>
            <a:ext cx="2952328" cy="2203445"/>
          </a:xfrm>
          <a:prstGeom prst="rect">
            <a:avLst/>
          </a:prstGeom>
          <a:noFill/>
        </p:spPr>
      </p:pic>
      <p:pic>
        <p:nvPicPr>
          <p:cNvPr id="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221088"/>
            <a:ext cx="2952328" cy="2203445"/>
          </a:xfrm>
          <a:prstGeom prst="rect">
            <a:avLst/>
          </a:prstGeom>
          <a:noFill/>
        </p:spPr>
      </p:pic>
      <p:pic>
        <p:nvPicPr>
          <p:cNvPr id="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077072"/>
            <a:ext cx="2952328" cy="2203445"/>
          </a:xfrm>
          <a:prstGeom prst="rect">
            <a:avLst/>
          </a:prstGeom>
          <a:noFill/>
        </p:spPr>
      </p:pic>
      <p:pic>
        <p:nvPicPr>
          <p:cNvPr id="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844824"/>
            <a:ext cx="2952328" cy="2203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eyes?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88840"/>
            <a:ext cx="2952328" cy="2203445"/>
          </a:xfrm>
          <a:prstGeom prst="rect">
            <a:avLst/>
          </a:prstGeom>
          <a:noFill/>
        </p:spPr>
      </p:pic>
      <p:pic>
        <p:nvPicPr>
          <p:cNvPr id="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221088"/>
            <a:ext cx="2952328" cy="2203445"/>
          </a:xfrm>
          <a:prstGeom prst="rect">
            <a:avLst/>
          </a:prstGeom>
          <a:noFill/>
        </p:spPr>
      </p:pic>
      <p:pic>
        <p:nvPicPr>
          <p:cNvPr id="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077072"/>
            <a:ext cx="2952328" cy="2203445"/>
          </a:xfrm>
          <a:prstGeom prst="rect">
            <a:avLst/>
          </a:prstGeom>
          <a:noFill/>
        </p:spPr>
      </p:pic>
      <p:pic>
        <p:nvPicPr>
          <p:cNvPr id="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844824"/>
            <a:ext cx="2952328" cy="2203445"/>
          </a:xfrm>
          <a:prstGeom prst="rect">
            <a:avLst/>
          </a:prstGeom>
          <a:noFill/>
        </p:spPr>
      </p:pic>
      <p:pic>
        <p:nvPicPr>
          <p:cNvPr id="9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484784"/>
            <a:ext cx="2952328" cy="2203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eyes?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2952328" cy="2203445"/>
          </a:xfrm>
          <a:prstGeom prst="rect">
            <a:avLst/>
          </a:prstGeom>
          <a:noFill/>
        </p:spPr>
      </p:pic>
      <p:pic>
        <p:nvPicPr>
          <p:cNvPr id="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717032"/>
            <a:ext cx="2952328" cy="2203445"/>
          </a:xfrm>
          <a:prstGeom prst="rect">
            <a:avLst/>
          </a:prstGeom>
          <a:noFill/>
        </p:spPr>
      </p:pic>
      <p:pic>
        <p:nvPicPr>
          <p:cNvPr id="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501008"/>
            <a:ext cx="2952328" cy="2203445"/>
          </a:xfrm>
          <a:prstGeom prst="rect">
            <a:avLst/>
          </a:prstGeom>
          <a:noFill/>
        </p:spPr>
      </p:pic>
      <p:pic>
        <p:nvPicPr>
          <p:cNvPr id="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1672" y="980728"/>
            <a:ext cx="2952328" cy="2203445"/>
          </a:xfrm>
          <a:prstGeom prst="rect">
            <a:avLst/>
          </a:prstGeom>
          <a:noFill/>
        </p:spPr>
      </p:pic>
      <p:pic>
        <p:nvPicPr>
          <p:cNvPr id="9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628800"/>
            <a:ext cx="2952328" cy="2203445"/>
          </a:xfrm>
          <a:prstGeom prst="rect">
            <a:avLst/>
          </a:prstGeom>
          <a:noFill/>
        </p:spPr>
      </p:pic>
      <p:pic>
        <p:nvPicPr>
          <p:cNvPr id="10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149080"/>
            <a:ext cx="2952328" cy="2203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eyes?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564904"/>
            <a:ext cx="2219070" cy="1656184"/>
          </a:xfrm>
          <a:prstGeom prst="rect">
            <a:avLst/>
          </a:prstGeom>
          <a:noFill/>
        </p:spPr>
      </p:pic>
      <p:pic>
        <p:nvPicPr>
          <p:cNvPr id="11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869160"/>
            <a:ext cx="2219070" cy="1656184"/>
          </a:xfrm>
          <a:prstGeom prst="rect">
            <a:avLst/>
          </a:prstGeom>
          <a:noFill/>
        </p:spPr>
      </p:pic>
      <p:pic>
        <p:nvPicPr>
          <p:cNvPr id="1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2708920"/>
            <a:ext cx="2219070" cy="1656184"/>
          </a:xfrm>
          <a:prstGeom prst="rect">
            <a:avLst/>
          </a:prstGeom>
          <a:noFill/>
        </p:spPr>
      </p:pic>
      <p:pic>
        <p:nvPicPr>
          <p:cNvPr id="13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988840"/>
            <a:ext cx="2219070" cy="1656184"/>
          </a:xfrm>
          <a:prstGeom prst="rect">
            <a:avLst/>
          </a:prstGeom>
          <a:noFill/>
        </p:spPr>
      </p:pic>
      <p:pic>
        <p:nvPicPr>
          <p:cNvPr id="14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869160"/>
            <a:ext cx="2219070" cy="1656184"/>
          </a:xfrm>
          <a:prstGeom prst="rect">
            <a:avLst/>
          </a:prstGeom>
          <a:noFill/>
        </p:spPr>
      </p:pic>
      <p:pic>
        <p:nvPicPr>
          <p:cNvPr id="15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149080"/>
            <a:ext cx="2219070" cy="1656184"/>
          </a:xfrm>
          <a:prstGeom prst="rect">
            <a:avLst/>
          </a:prstGeom>
          <a:noFill/>
        </p:spPr>
      </p:pic>
      <p:pic>
        <p:nvPicPr>
          <p:cNvPr id="1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221088"/>
            <a:ext cx="2219070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eyes?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564904"/>
            <a:ext cx="2219070" cy="1656184"/>
          </a:xfrm>
          <a:prstGeom prst="rect">
            <a:avLst/>
          </a:prstGeom>
          <a:noFill/>
        </p:spPr>
      </p:pic>
      <p:pic>
        <p:nvPicPr>
          <p:cNvPr id="11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869160"/>
            <a:ext cx="2219070" cy="1656184"/>
          </a:xfrm>
          <a:prstGeom prst="rect">
            <a:avLst/>
          </a:prstGeom>
          <a:noFill/>
        </p:spPr>
      </p:pic>
      <p:pic>
        <p:nvPicPr>
          <p:cNvPr id="1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852936"/>
            <a:ext cx="2219070" cy="1656184"/>
          </a:xfrm>
          <a:prstGeom prst="rect">
            <a:avLst/>
          </a:prstGeom>
          <a:noFill/>
        </p:spPr>
      </p:pic>
      <p:pic>
        <p:nvPicPr>
          <p:cNvPr id="13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988840"/>
            <a:ext cx="2219070" cy="1656184"/>
          </a:xfrm>
          <a:prstGeom prst="rect">
            <a:avLst/>
          </a:prstGeom>
          <a:noFill/>
        </p:spPr>
      </p:pic>
      <p:pic>
        <p:nvPicPr>
          <p:cNvPr id="14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869160"/>
            <a:ext cx="2219070" cy="1656184"/>
          </a:xfrm>
          <a:prstGeom prst="rect">
            <a:avLst/>
          </a:prstGeom>
          <a:noFill/>
        </p:spPr>
      </p:pic>
      <p:pic>
        <p:nvPicPr>
          <p:cNvPr id="15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149080"/>
            <a:ext cx="2219070" cy="1656184"/>
          </a:xfrm>
          <a:prstGeom prst="rect">
            <a:avLst/>
          </a:prstGeom>
          <a:noFill/>
        </p:spPr>
      </p:pic>
      <p:pic>
        <p:nvPicPr>
          <p:cNvPr id="1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221088"/>
            <a:ext cx="2219070" cy="1656184"/>
          </a:xfrm>
          <a:prstGeom prst="rect">
            <a:avLst/>
          </a:prstGeom>
          <a:noFill/>
        </p:spPr>
      </p:pic>
      <p:pic>
        <p:nvPicPr>
          <p:cNvPr id="10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556792"/>
            <a:ext cx="2219070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eyes?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556792"/>
            <a:ext cx="1944216" cy="1451049"/>
          </a:xfrm>
          <a:prstGeom prst="rect">
            <a:avLst/>
          </a:prstGeom>
          <a:noFill/>
        </p:spPr>
      </p:pic>
      <p:pic>
        <p:nvPicPr>
          <p:cNvPr id="1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556792"/>
            <a:ext cx="1944216" cy="1451049"/>
          </a:xfrm>
          <a:prstGeom prst="rect">
            <a:avLst/>
          </a:prstGeom>
          <a:noFill/>
        </p:spPr>
      </p:pic>
      <p:pic>
        <p:nvPicPr>
          <p:cNvPr id="19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212976"/>
            <a:ext cx="1944216" cy="1451049"/>
          </a:xfrm>
          <a:prstGeom prst="rect">
            <a:avLst/>
          </a:prstGeom>
          <a:noFill/>
        </p:spPr>
      </p:pic>
      <p:pic>
        <p:nvPicPr>
          <p:cNvPr id="20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140968"/>
            <a:ext cx="1944216" cy="1451049"/>
          </a:xfrm>
          <a:prstGeom prst="rect">
            <a:avLst/>
          </a:prstGeom>
          <a:noFill/>
        </p:spPr>
      </p:pic>
      <p:pic>
        <p:nvPicPr>
          <p:cNvPr id="21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068960"/>
            <a:ext cx="1944216" cy="1451049"/>
          </a:xfrm>
          <a:prstGeom prst="rect">
            <a:avLst/>
          </a:prstGeom>
          <a:noFill/>
        </p:spPr>
      </p:pic>
      <p:pic>
        <p:nvPicPr>
          <p:cNvPr id="2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484784"/>
            <a:ext cx="1944216" cy="1451049"/>
          </a:xfrm>
          <a:prstGeom prst="rect">
            <a:avLst/>
          </a:prstGeom>
          <a:noFill/>
        </p:spPr>
      </p:pic>
      <p:pic>
        <p:nvPicPr>
          <p:cNvPr id="23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941168"/>
            <a:ext cx="1944216" cy="1451049"/>
          </a:xfrm>
          <a:prstGeom prst="rect">
            <a:avLst/>
          </a:prstGeom>
          <a:noFill/>
        </p:spPr>
      </p:pic>
      <p:pic>
        <p:nvPicPr>
          <p:cNvPr id="24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941168"/>
            <a:ext cx="1944216" cy="1451049"/>
          </a:xfrm>
          <a:prstGeom prst="rect">
            <a:avLst/>
          </a:prstGeom>
          <a:noFill/>
        </p:spPr>
      </p:pic>
      <p:pic>
        <p:nvPicPr>
          <p:cNvPr id="25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869160"/>
            <a:ext cx="1944216" cy="14510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monsters?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72816"/>
            <a:ext cx="3905250" cy="2914650"/>
          </a:xfrm>
          <a:prstGeom prst="rect">
            <a:avLst/>
          </a:prstGeom>
          <a:noFill/>
        </p:spPr>
      </p:pic>
      <p:pic>
        <p:nvPicPr>
          <p:cNvPr id="409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772816"/>
            <a:ext cx="3905250" cy="2914650"/>
          </a:xfrm>
          <a:prstGeom prst="rect">
            <a:avLst/>
          </a:prstGeom>
          <a:noFill/>
        </p:spPr>
      </p:pic>
      <p:pic>
        <p:nvPicPr>
          <p:cNvPr id="512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573016"/>
            <a:ext cx="3905250" cy="2914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eyes?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556792"/>
            <a:ext cx="1944216" cy="1451049"/>
          </a:xfrm>
          <a:prstGeom prst="rect">
            <a:avLst/>
          </a:prstGeom>
          <a:noFill/>
        </p:spPr>
      </p:pic>
      <p:pic>
        <p:nvPicPr>
          <p:cNvPr id="1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556792"/>
            <a:ext cx="1944216" cy="1451049"/>
          </a:xfrm>
          <a:prstGeom prst="rect">
            <a:avLst/>
          </a:prstGeom>
          <a:noFill/>
        </p:spPr>
      </p:pic>
      <p:pic>
        <p:nvPicPr>
          <p:cNvPr id="1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212976"/>
            <a:ext cx="1944216" cy="1451049"/>
          </a:xfrm>
          <a:prstGeom prst="rect">
            <a:avLst/>
          </a:prstGeom>
          <a:noFill/>
        </p:spPr>
      </p:pic>
      <p:pic>
        <p:nvPicPr>
          <p:cNvPr id="19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284984"/>
            <a:ext cx="1944216" cy="1451049"/>
          </a:xfrm>
          <a:prstGeom prst="rect">
            <a:avLst/>
          </a:prstGeom>
          <a:noFill/>
        </p:spPr>
      </p:pic>
      <p:pic>
        <p:nvPicPr>
          <p:cNvPr id="20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212976"/>
            <a:ext cx="1944216" cy="1451049"/>
          </a:xfrm>
          <a:prstGeom prst="rect">
            <a:avLst/>
          </a:prstGeom>
          <a:noFill/>
        </p:spPr>
      </p:pic>
      <p:pic>
        <p:nvPicPr>
          <p:cNvPr id="21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068960"/>
            <a:ext cx="1944216" cy="1451049"/>
          </a:xfrm>
          <a:prstGeom prst="rect">
            <a:avLst/>
          </a:prstGeom>
          <a:noFill/>
        </p:spPr>
      </p:pic>
      <p:pic>
        <p:nvPicPr>
          <p:cNvPr id="2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013176"/>
            <a:ext cx="1944216" cy="1451049"/>
          </a:xfrm>
          <a:prstGeom prst="rect">
            <a:avLst/>
          </a:prstGeom>
          <a:noFill/>
        </p:spPr>
      </p:pic>
      <p:pic>
        <p:nvPicPr>
          <p:cNvPr id="23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157192"/>
            <a:ext cx="1944216" cy="1451049"/>
          </a:xfrm>
          <a:prstGeom prst="rect">
            <a:avLst/>
          </a:prstGeom>
          <a:noFill/>
        </p:spPr>
      </p:pic>
      <p:pic>
        <p:nvPicPr>
          <p:cNvPr id="24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5085184"/>
            <a:ext cx="1944216" cy="1451049"/>
          </a:xfrm>
          <a:prstGeom prst="rect">
            <a:avLst/>
          </a:prstGeom>
          <a:noFill/>
        </p:spPr>
      </p:pic>
      <p:pic>
        <p:nvPicPr>
          <p:cNvPr id="25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013176"/>
            <a:ext cx="1944216" cy="14510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en-GB" dirty="0" smtClean="0"/>
              <a:t>How many teeth?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132856"/>
            <a:ext cx="3905250" cy="2914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en-GB" dirty="0" smtClean="0"/>
              <a:t>How many teeth?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76872"/>
            <a:ext cx="3905250" cy="2914650"/>
          </a:xfrm>
          <a:prstGeom prst="rect">
            <a:avLst/>
          </a:prstGeom>
          <a:noFill/>
        </p:spPr>
      </p:pic>
      <p:pic>
        <p:nvPicPr>
          <p:cNvPr id="409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276872"/>
            <a:ext cx="3905250" cy="2914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teeth?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72816"/>
            <a:ext cx="3905250" cy="2914650"/>
          </a:xfrm>
          <a:prstGeom prst="rect">
            <a:avLst/>
          </a:prstGeom>
          <a:noFill/>
        </p:spPr>
      </p:pic>
      <p:pic>
        <p:nvPicPr>
          <p:cNvPr id="409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772816"/>
            <a:ext cx="3905250" cy="2914650"/>
          </a:xfrm>
          <a:prstGeom prst="rect">
            <a:avLst/>
          </a:prstGeom>
          <a:noFill/>
        </p:spPr>
      </p:pic>
      <p:pic>
        <p:nvPicPr>
          <p:cNvPr id="512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573016"/>
            <a:ext cx="3905250" cy="2914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teeth?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88840"/>
            <a:ext cx="2952328" cy="2203445"/>
          </a:xfrm>
          <a:prstGeom prst="rect">
            <a:avLst/>
          </a:prstGeom>
          <a:noFill/>
        </p:spPr>
      </p:pic>
      <p:pic>
        <p:nvPicPr>
          <p:cNvPr id="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221088"/>
            <a:ext cx="2952328" cy="2203445"/>
          </a:xfrm>
          <a:prstGeom prst="rect">
            <a:avLst/>
          </a:prstGeom>
          <a:noFill/>
        </p:spPr>
      </p:pic>
      <p:pic>
        <p:nvPicPr>
          <p:cNvPr id="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077072"/>
            <a:ext cx="2952328" cy="2203445"/>
          </a:xfrm>
          <a:prstGeom prst="rect">
            <a:avLst/>
          </a:prstGeom>
          <a:noFill/>
        </p:spPr>
      </p:pic>
      <p:pic>
        <p:nvPicPr>
          <p:cNvPr id="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844824"/>
            <a:ext cx="2952328" cy="2203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teeth?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88840"/>
            <a:ext cx="2952328" cy="2203445"/>
          </a:xfrm>
          <a:prstGeom prst="rect">
            <a:avLst/>
          </a:prstGeom>
          <a:noFill/>
        </p:spPr>
      </p:pic>
      <p:pic>
        <p:nvPicPr>
          <p:cNvPr id="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221088"/>
            <a:ext cx="2952328" cy="2203445"/>
          </a:xfrm>
          <a:prstGeom prst="rect">
            <a:avLst/>
          </a:prstGeom>
          <a:noFill/>
        </p:spPr>
      </p:pic>
      <p:pic>
        <p:nvPicPr>
          <p:cNvPr id="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077072"/>
            <a:ext cx="2952328" cy="2203445"/>
          </a:xfrm>
          <a:prstGeom prst="rect">
            <a:avLst/>
          </a:prstGeom>
          <a:noFill/>
        </p:spPr>
      </p:pic>
      <p:pic>
        <p:nvPicPr>
          <p:cNvPr id="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844824"/>
            <a:ext cx="2952328" cy="2203445"/>
          </a:xfrm>
          <a:prstGeom prst="rect">
            <a:avLst/>
          </a:prstGeom>
          <a:noFill/>
        </p:spPr>
      </p:pic>
      <p:pic>
        <p:nvPicPr>
          <p:cNvPr id="9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484784"/>
            <a:ext cx="2952328" cy="2203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teeth?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2952328" cy="2203445"/>
          </a:xfrm>
          <a:prstGeom prst="rect">
            <a:avLst/>
          </a:prstGeom>
          <a:noFill/>
        </p:spPr>
      </p:pic>
      <p:pic>
        <p:nvPicPr>
          <p:cNvPr id="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717032"/>
            <a:ext cx="2952328" cy="2203445"/>
          </a:xfrm>
          <a:prstGeom prst="rect">
            <a:avLst/>
          </a:prstGeom>
          <a:noFill/>
        </p:spPr>
      </p:pic>
      <p:pic>
        <p:nvPicPr>
          <p:cNvPr id="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501008"/>
            <a:ext cx="2952328" cy="2203445"/>
          </a:xfrm>
          <a:prstGeom prst="rect">
            <a:avLst/>
          </a:prstGeom>
          <a:noFill/>
        </p:spPr>
      </p:pic>
      <p:pic>
        <p:nvPicPr>
          <p:cNvPr id="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1672" y="980728"/>
            <a:ext cx="2952328" cy="2203445"/>
          </a:xfrm>
          <a:prstGeom prst="rect">
            <a:avLst/>
          </a:prstGeom>
          <a:noFill/>
        </p:spPr>
      </p:pic>
      <p:pic>
        <p:nvPicPr>
          <p:cNvPr id="9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628800"/>
            <a:ext cx="2952328" cy="2203445"/>
          </a:xfrm>
          <a:prstGeom prst="rect">
            <a:avLst/>
          </a:prstGeom>
          <a:noFill/>
        </p:spPr>
      </p:pic>
      <p:pic>
        <p:nvPicPr>
          <p:cNvPr id="10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149080"/>
            <a:ext cx="2952328" cy="2203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teeth?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564904"/>
            <a:ext cx="2219070" cy="1656184"/>
          </a:xfrm>
          <a:prstGeom prst="rect">
            <a:avLst/>
          </a:prstGeom>
          <a:noFill/>
        </p:spPr>
      </p:pic>
      <p:pic>
        <p:nvPicPr>
          <p:cNvPr id="11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869160"/>
            <a:ext cx="2219070" cy="1656184"/>
          </a:xfrm>
          <a:prstGeom prst="rect">
            <a:avLst/>
          </a:prstGeom>
          <a:noFill/>
        </p:spPr>
      </p:pic>
      <p:pic>
        <p:nvPicPr>
          <p:cNvPr id="1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2708920"/>
            <a:ext cx="2219070" cy="1656184"/>
          </a:xfrm>
          <a:prstGeom prst="rect">
            <a:avLst/>
          </a:prstGeom>
          <a:noFill/>
        </p:spPr>
      </p:pic>
      <p:pic>
        <p:nvPicPr>
          <p:cNvPr id="13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988840"/>
            <a:ext cx="2219070" cy="1656184"/>
          </a:xfrm>
          <a:prstGeom prst="rect">
            <a:avLst/>
          </a:prstGeom>
          <a:noFill/>
        </p:spPr>
      </p:pic>
      <p:pic>
        <p:nvPicPr>
          <p:cNvPr id="14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869160"/>
            <a:ext cx="2219070" cy="1656184"/>
          </a:xfrm>
          <a:prstGeom prst="rect">
            <a:avLst/>
          </a:prstGeom>
          <a:noFill/>
        </p:spPr>
      </p:pic>
      <p:pic>
        <p:nvPicPr>
          <p:cNvPr id="15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149080"/>
            <a:ext cx="2219070" cy="1656184"/>
          </a:xfrm>
          <a:prstGeom prst="rect">
            <a:avLst/>
          </a:prstGeom>
          <a:noFill/>
        </p:spPr>
      </p:pic>
      <p:pic>
        <p:nvPicPr>
          <p:cNvPr id="1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221088"/>
            <a:ext cx="2219070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teeth?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564904"/>
            <a:ext cx="2219070" cy="1656184"/>
          </a:xfrm>
          <a:prstGeom prst="rect">
            <a:avLst/>
          </a:prstGeom>
          <a:noFill/>
        </p:spPr>
      </p:pic>
      <p:pic>
        <p:nvPicPr>
          <p:cNvPr id="11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869160"/>
            <a:ext cx="2219070" cy="1656184"/>
          </a:xfrm>
          <a:prstGeom prst="rect">
            <a:avLst/>
          </a:prstGeom>
          <a:noFill/>
        </p:spPr>
      </p:pic>
      <p:pic>
        <p:nvPicPr>
          <p:cNvPr id="1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852936"/>
            <a:ext cx="2219070" cy="1656184"/>
          </a:xfrm>
          <a:prstGeom prst="rect">
            <a:avLst/>
          </a:prstGeom>
          <a:noFill/>
        </p:spPr>
      </p:pic>
      <p:pic>
        <p:nvPicPr>
          <p:cNvPr id="13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988840"/>
            <a:ext cx="2219070" cy="1656184"/>
          </a:xfrm>
          <a:prstGeom prst="rect">
            <a:avLst/>
          </a:prstGeom>
          <a:noFill/>
        </p:spPr>
      </p:pic>
      <p:pic>
        <p:nvPicPr>
          <p:cNvPr id="14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869160"/>
            <a:ext cx="2219070" cy="1656184"/>
          </a:xfrm>
          <a:prstGeom prst="rect">
            <a:avLst/>
          </a:prstGeom>
          <a:noFill/>
        </p:spPr>
      </p:pic>
      <p:pic>
        <p:nvPicPr>
          <p:cNvPr id="15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149080"/>
            <a:ext cx="2219070" cy="1656184"/>
          </a:xfrm>
          <a:prstGeom prst="rect">
            <a:avLst/>
          </a:prstGeom>
          <a:noFill/>
        </p:spPr>
      </p:pic>
      <p:pic>
        <p:nvPicPr>
          <p:cNvPr id="1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221088"/>
            <a:ext cx="2219070" cy="1656184"/>
          </a:xfrm>
          <a:prstGeom prst="rect">
            <a:avLst/>
          </a:prstGeom>
          <a:noFill/>
        </p:spPr>
      </p:pic>
      <p:pic>
        <p:nvPicPr>
          <p:cNvPr id="10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556792"/>
            <a:ext cx="2219070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teeth?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556792"/>
            <a:ext cx="1944216" cy="1451049"/>
          </a:xfrm>
          <a:prstGeom prst="rect">
            <a:avLst/>
          </a:prstGeom>
          <a:noFill/>
        </p:spPr>
      </p:pic>
      <p:pic>
        <p:nvPicPr>
          <p:cNvPr id="1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556792"/>
            <a:ext cx="1944216" cy="1451049"/>
          </a:xfrm>
          <a:prstGeom prst="rect">
            <a:avLst/>
          </a:prstGeom>
          <a:noFill/>
        </p:spPr>
      </p:pic>
      <p:pic>
        <p:nvPicPr>
          <p:cNvPr id="19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212976"/>
            <a:ext cx="1944216" cy="1451049"/>
          </a:xfrm>
          <a:prstGeom prst="rect">
            <a:avLst/>
          </a:prstGeom>
          <a:noFill/>
        </p:spPr>
      </p:pic>
      <p:pic>
        <p:nvPicPr>
          <p:cNvPr id="20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140968"/>
            <a:ext cx="1944216" cy="1451049"/>
          </a:xfrm>
          <a:prstGeom prst="rect">
            <a:avLst/>
          </a:prstGeom>
          <a:noFill/>
        </p:spPr>
      </p:pic>
      <p:pic>
        <p:nvPicPr>
          <p:cNvPr id="21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068960"/>
            <a:ext cx="1944216" cy="1451049"/>
          </a:xfrm>
          <a:prstGeom prst="rect">
            <a:avLst/>
          </a:prstGeom>
          <a:noFill/>
        </p:spPr>
      </p:pic>
      <p:pic>
        <p:nvPicPr>
          <p:cNvPr id="2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484784"/>
            <a:ext cx="1944216" cy="1451049"/>
          </a:xfrm>
          <a:prstGeom prst="rect">
            <a:avLst/>
          </a:prstGeom>
          <a:noFill/>
        </p:spPr>
      </p:pic>
      <p:pic>
        <p:nvPicPr>
          <p:cNvPr id="23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941168"/>
            <a:ext cx="1944216" cy="1451049"/>
          </a:xfrm>
          <a:prstGeom prst="rect">
            <a:avLst/>
          </a:prstGeom>
          <a:noFill/>
        </p:spPr>
      </p:pic>
      <p:pic>
        <p:nvPicPr>
          <p:cNvPr id="24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941168"/>
            <a:ext cx="1944216" cy="1451049"/>
          </a:xfrm>
          <a:prstGeom prst="rect">
            <a:avLst/>
          </a:prstGeom>
          <a:noFill/>
        </p:spPr>
      </p:pic>
      <p:pic>
        <p:nvPicPr>
          <p:cNvPr id="25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869160"/>
            <a:ext cx="1944216" cy="14510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monsters?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88840"/>
            <a:ext cx="2952328" cy="2203445"/>
          </a:xfrm>
          <a:prstGeom prst="rect">
            <a:avLst/>
          </a:prstGeom>
          <a:noFill/>
        </p:spPr>
      </p:pic>
      <p:pic>
        <p:nvPicPr>
          <p:cNvPr id="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221088"/>
            <a:ext cx="2952328" cy="2203445"/>
          </a:xfrm>
          <a:prstGeom prst="rect">
            <a:avLst/>
          </a:prstGeom>
          <a:noFill/>
        </p:spPr>
      </p:pic>
      <p:pic>
        <p:nvPicPr>
          <p:cNvPr id="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077072"/>
            <a:ext cx="2952328" cy="2203445"/>
          </a:xfrm>
          <a:prstGeom prst="rect">
            <a:avLst/>
          </a:prstGeom>
          <a:noFill/>
        </p:spPr>
      </p:pic>
      <p:pic>
        <p:nvPicPr>
          <p:cNvPr id="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844824"/>
            <a:ext cx="2952328" cy="2203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</a:t>
            </a:r>
            <a:r>
              <a:rPr lang="en-GB" smtClean="0"/>
              <a:t>many teeth?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556792"/>
            <a:ext cx="1944216" cy="1451049"/>
          </a:xfrm>
          <a:prstGeom prst="rect">
            <a:avLst/>
          </a:prstGeom>
          <a:noFill/>
        </p:spPr>
      </p:pic>
      <p:pic>
        <p:nvPicPr>
          <p:cNvPr id="1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556792"/>
            <a:ext cx="1944216" cy="1451049"/>
          </a:xfrm>
          <a:prstGeom prst="rect">
            <a:avLst/>
          </a:prstGeom>
          <a:noFill/>
        </p:spPr>
      </p:pic>
      <p:pic>
        <p:nvPicPr>
          <p:cNvPr id="1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212976"/>
            <a:ext cx="1944216" cy="1451049"/>
          </a:xfrm>
          <a:prstGeom prst="rect">
            <a:avLst/>
          </a:prstGeom>
          <a:noFill/>
        </p:spPr>
      </p:pic>
      <p:pic>
        <p:nvPicPr>
          <p:cNvPr id="19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284984"/>
            <a:ext cx="1944216" cy="1451049"/>
          </a:xfrm>
          <a:prstGeom prst="rect">
            <a:avLst/>
          </a:prstGeom>
          <a:noFill/>
        </p:spPr>
      </p:pic>
      <p:pic>
        <p:nvPicPr>
          <p:cNvPr id="20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212976"/>
            <a:ext cx="1944216" cy="1451049"/>
          </a:xfrm>
          <a:prstGeom prst="rect">
            <a:avLst/>
          </a:prstGeom>
          <a:noFill/>
        </p:spPr>
      </p:pic>
      <p:pic>
        <p:nvPicPr>
          <p:cNvPr id="21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068960"/>
            <a:ext cx="1944216" cy="1451049"/>
          </a:xfrm>
          <a:prstGeom prst="rect">
            <a:avLst/>
          </a:prstGeom>
          <a:noFill/>
        </p:spPr>
      </p:pic>
      <p:pic>
        <p:nvPicPr>
          <p:cNvPr id="2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013176"/>
            <a:ext cx="1944216" cy="1451049"/>
          </a:xfrm>
          <a:prstGeom prst="rect">
            <a:avLst/>
          </a:prstGeom>
          <a:noFill/>
        </p:spPr>
      </p:pic>
      <p:pic>
        <p:nvPicPr>
          <p:cNvPr id="23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157192"/>
            <a:ext cx="1944216" cy="1451049"/>
          </a:xfrm>
          <a:prstGeom prst="rect">
            <a:avLst/>
          </a:prstGeom>
          <a:noFill/>
        </p:spPr>
      </p:pic>
      <p:pic>
        <p:nvPicPr>
          <p:cNvPr id="24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5085184"/>
            <a:ext cx="1944216" cy="1451049"/>
          </a:xfrm>
          <a:prstGeom prst="rect">
            <a:avLst/>
          </a:prstGeom>
          <a:noFill/>
        </p:spPr>
      </p:pic>
      <p:pic>
        <p:nvPicPr>
          <p:cNvPr id="25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013176"/>
            <a:ext cx="1944216" cy="14510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monsters?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88840"/>
            <a:ext cx="2952328" cy="2203445"/>
          </a:xfrm>
          <a:prstGeom prst="rect">
            <a:avLst/>
          </a:prstGeom>
          <a:noFill/>
        </p:spPr>
      </p:pic>
      <p:pic>
        <p:nvPicPr>
          <p:cNvPr id="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221088"/>
            <a:ext cx="2952328" cy="2203445"/>
          </a:xfrm>
          <a:prstGeom prst="rect">
            <a:avLst/>
          </a:prstGeom>
          <a:noFill/>
        </p:spPr>
      </p:pic>
      <p:pic>
        <p:nvPicPr>
          <p:cNvPr id="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077072"/>
            <a:ext cx="2952328" cy="2203445"/>
          </a:xfrm>
          <a:prstGeom prst="rect">
            <a:avLst/>
          </a:prstGeom>
          <a:noFill/>
        </p:spPr>
      </p:pic>
      <p:pic>
        <p:nvPicPr>
          <p:cNvPr id="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844824"/>
            <a:ext cx="2952328" cy="2203445"/>
          </a:xfrm>
          <a:prstGeom prst="rect">
            <a:avLst/>
          </a:prstGeom>
          <a:noFill/>
        </p:spPr>
      </p:pic>
      <p:pic>
        <p:nvPicPr>
          <p:cNvPr id="9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484784"/>
            <a:ext cx="2952328" cy="2203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monsters?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2952328" cy="2203445"/>
          </a:xfrm>
          <a:prstGeom prst="rect">
            <a:avLst/>
          </a:prstGeom>
          <a:noFill/>
        </p:spPr>
      </p:pic>
      <p:pic>
        <p:nvPicPr>
          <p:cNvPr id="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717032"/>
            <a:ext cx="2952328" cy="2203445"/>
          </a:xfrm>
          <a:prstGeom prst="rect">
            <a:avLst/>
          </a:prstGeom>
          <a:noFill/>
        </p:spPr>
      </p:pic>
      <p:pic>
        <p:nvPicPr>
          <p:cNvPr id="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501008"/>
            <a:ext cx="2952328" cy="2203445"/>
          </a:xfrm>
          <a:prstGeom prst="rect">
            <a:avLst/>
          </a:prstGeom>
          <a:noFill/>
        </p:spPr>
      </p:pic>
      <p:pic>
        <p:nvPicPr>
          <p:cNvPr id="8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1672" y="980728"/>
            <a:ext cx="2952328" cy="2203445"/>
          </a:xfrm>
          <a:prstGeom prst="rect">
            <a:avLst/>
          </a:prstGeom>
          <a:noFill/>
        </p:spPr>
      </p:pic>
      <p:pic>
        <p:nvPicPr>
          <p:cNvPr id="9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628800"/>
            <a:ext cx="2952328" cy="2203445"/>
          </a:xfrm>
          <a:prstGeom prst="rect">
            <a:avLst/>
          </a:prstGeom>
          <a:noFill/>
        </p:spPr>
      </p:pic>
      <p:pic>
        <p:nvPicPr>
          <p:cNvPr id="10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149080"/>
            <a:ext cx="2952328" cy="2203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monsters?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564904"/>
            <a:ext cx="2219070" cy="1656184"/>
          </a:xfrm>
          <a:prstGeom prst="rect">
            <a:avLst/>
          </a:prstGeom>
          <a:noFill/>
        </p:spPr>
      </p:pic>
      <p:pic>
        <p:nvPicPr>
          <p:cNvPr id="11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869160"/>
            <a:ext cx="2219070" cy="1656184"/>
          </a:xfrm>
          <a:prstGeom prst="rect">
            <a:avLst/>
          </a:prstGeom>
          <a:noFill/>
        </p:spPr>
      </p:pic>
      <p:pic>
        <p:nvPicPr>
          <p:cNvPr id="1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2708920"/>
            <a:ext cx="2219070" cy="1656184"/>
          </a:xfrm>
          <a:prstGeom prst="rect">
            <a:avLst/>
          </a:prstGeom>
          <a:noFill/>
        </p:spPr>
      </p:pic>
      <p:pic>
        <p:nvPicPr>
          <p:cNvPr id="13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988840"/>
            <a:ext cx="2219070" cy="1656184"/>
          </a:xfrm>
          <a:prstGeom prst="rect">
            <a:avLst/>
          </a:prstGeom>
          <a:noFill/>
        </p:spPr>
      </p:pic>
      <p:pic>
        <p:nvPicPr>
          <p:cNvPr id="14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869160"/>
            <a:ext cx="2219070" cy="1656184"/>
          </a:xfrm>
          <a:prstGeom prst="rect">
            <a:avLst/>
          </a:prstGeom>
          <a:noFill/>
        </p:spPr>
      </p:pic>
      <p:pic>
        <p:nvPicPr>
          <p:cNvPr id="15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149080"/>
            <a:ext cx="2219070" cy="1656184"/>
          </a:xfrm>
          <a:prstGeom prst="rect">
            <a:avLst/>
          </a:prstGeom>
          <a:noFill/>
        </p:spPr>
      </p:pic>
      <p:pic>
        <p:nvPicPr>
          <p:cNvPr id="1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221088"/>
            <a:ext cx="2219070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monsters?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564904"/>
            <a:ext cx="2219070" cy="1656184"/>
          </a:xfrm>
          <a:prstGeom prst="rect">
            <a:avLst/>
          </a:prstGeom>
          <a:noFill/>
        </p:spPr>
      </p:pic>
      <p:pic>
        <p:nvPicPr>
          <p:cNvPr id="11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869160"/>
            <a:ext cx="2219070" cy="1656184"/>
          </a:xfrm>
          <a:prstGeom prst="rect">
            <a:avLst/>
          </a:prstGeom>
          <a:noFill/>
        </p:spPr>
      </p:pic>
      <p:pic>
        <p:nvPicPr>
          <p:cNvPr id="1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852936"/>
            <a:ext cx="2219070" cy="1656184"/>
          </a:xfrm>
          <a:prstGeom prst="rect">
            <a:avLst/>
          </a:prstGeom>
          <a:noFill/>
        </p:spPr>
      </p:pic>
      <p:pic>
        <p:nvPicPr>
          <p:cNvPr id="13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988840"/>
            <a:ext cx="2219070" cy="1656184"/>
          </a:xfrm>
          <a:prstGeom prst="rect">
            <a:avLst/>
          </a:prstGeom>
          <a:noFill/>
        </p:spPr>
      </p:pic>
      <p:pic>
        <p:nvPicPr>
          <p:cNvPr id="14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869160"/>
            <a:ext cx="2219070" cy="1656184"/>
          </a:xfrm>
          <a:prstGeom prst="rect">
            <a:avLst/>
          </a:prstGeom>
          <a:noFill/>
        </p:spPr>
      </p:pic>
      <p:pic>
        <p:nvPicPr>
          <p:cNvPr id="15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149080"/>
            <a:ext cx="2219070" cy="1656184"/>
          </a:xfrm>
          <a:prstGeom prst="rect">
            <a:avLst/>
          </a:prstGeom>
          <a:noFill/>
        </p:spPr>
      </p:pic>
      <p:pic>
        <p:nvPicPr>
          <p:cNvPr id="1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221088"/>
            <a:ext cx="2219070" cy="1656184"/>
          </a:xfrm>
          <a:prstGeom prst="rect">
            <a:avLst/>
          </a:prstGeom>
          <a:noFill/>
        </p:spPr>
      </p:pic>
      <p:pic>
        <p:nvPicPr>
          <p:cNvPr id="10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556792"/>
            <a:ext cx="2219070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/>
              <a:t>How many monsters?</a:t>
            </a:r>
            <a:endParaRPr lang="en-GB" dirty="0"/>
          </a:p>
        </p:txBody>
      </p:sp>
      <p:pic>
        <p:nvPicPr>
          <p:cNvPr id="1026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556792"/>
            <a:ext cx="1944216" cy="1451049"/>
          </a:xfrm>
          <a:prstGeom prst="rect">
            <a:avLst/>
          </a:prstGeom>
          <a:noFill/>
        </p:spPr>
      </p:pic>
      <p:pic>
        <p:nvPicPr>
          <p:cNvPr id="17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556792"/>
            <a:ext cx="1944216" cy="1451049"/>
          </a:xfrm>
          <a:prstGeom prst="rect">
            <a:avLst/>
          </a:prstGeom>
          <a:noFill/>
        </p:spPr>
      </p:pic>
      <p:pic>
        <p:nvPicPr>
          <p:cNvPr id="19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212976"/>
            <a:ext cx="1944216" cy="1451049"/>
          </a:xfrm>
          <a:prstGeom prst="rect">
            <a:avLst/>
          </a:prstGeom>
          <a:noFill/>
        </p:spPr>
      </p:pic>
      <p:pic>
        <p:nvPicPr>
          <p:cNvPr id="20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140968"/>
            <a:ext cx="1944216" cy="1451049"/>
          </a:xfrm>
          <a:prstGeom prst="rect">
            <a:avLst/>
          </a:prstGeom>
          <a:noFill/>
        </p:spPr>
      </p:pic>
      <p:pic>
        <p:nvPicPr>
          <p:cNvPr id="21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068960"/>
            <a:ext cx="1944216" cy="1451049"/>
          </a:xfrm>
          <a:prstGeom prst="rect">
            <a:avLst/>
          </a:prstGeom>
          <a:noFill/>
        </p:spPr>
      </p:pic>
      <p:pic>
        <p:nvPicPr>
          <p:cNvPr id="22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484784"/>
            <a:ext cx="1944216" cy="1451049"/>
          </a:xfrm>
          <a:prstGeom prst="rect">
            <a:avLst/>
          </a:prstGeom>
          <a:noFill/>
        </p:spPr>
      </p:pic>
      <p:pic>
        <p:nvPicPr>
          <p:cNvPr id="23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941168"/>
            <a:ext cx="1944216" cy="1451049"/>
          </a:xfrm>
          <a:prstGeom prst="rect">
            <a:avLst/>
          </a:prstGeom>
          <a:noFill/>
        </p:spPr>
      </p:pic>
      <p:pic>
        <p:nvPicPr>
          <p:cNvPr id="24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941168"/>
            <a:ext cx="1944216" cy="1451049"/>
          </a:xfrm>
          <a:prstGeom prst="rect">
            <a:avLst/>
          </a:prstGeom>
          <a:noFill/>
        </p:spPr>
      </p:pic>
      <p:pic>
        <p:nvPicPr>
          <p:cNvPr id="25" name="Picture 2" descr="http://images.clipartpanda.com/monster-clip-art-three-eyed-mon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869160"/>
            <a:ext cx="1944216" cy="14510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160</Words>
  <Application>Microsoft Office PowerPoint</Application>
  <PresentationFormat>On-screen Show (4:3)</PresentationFormat>
  <Paragraphs>40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3" baseType="lpstr">
      <vt:lpstr>Arial</vt:lpstr>
      <vt:lpstr>Calibri</vt:lpstr>
      <vt:lpstr>Office Theme</vt:lpstr>
      <vt:lpstr>How many monsters?</vt:lpstr>
      <vt:lpstr>How many monsters?</vt:lpstr>
      <vt:lpstr>How many monsters?</vt:lpstr>
      <vt:lpstr>How many monsters?</vt:lpstr>
      <vt:lpstr>How many monsters?</vt:lpstr>
      <vt:lpstr>How many monsters?</vt:lpstr>
      <vt:lpstr>How many monsters?</vt:lpstr>
      <vt:lpstr>How many monsters?</vt:lpstr>
      <vt:lpstr>How many monsters?</vt:lpstr>
      <vt:lpstr>How many monsters?</vt:lpstr>
      <vt:lpstr>How many arms?</vt:lpstr>
      <vt:lpstr>How many arms?</vt:lpstr>
      <vt:lpstr>How many arms?</vt:lpstr>
      <vt:lpstr>How many arms?</vt:lpstr>
      <vt:lpstr>How many arms?</vt:lpstr>
      <vt:lpstr>How many arms?</vt:lpstr>
      <vt:lpstr>How many arms?</vt:lpstr>
      <vt:lpstr>How many arms?</vt:lpstr>
      <vt:lpstr>How many arms?</vt:lpstr>
      <vt:lpstr>How many arms?</vt:lpstr>
      <vt:lpstr>How many eyes?</vt:lpstr>
      <vt:lpstr>How many eyes?</vt:lpstr>
      <vt:lpstr>How many eyes?</vt:lpstr>
      <vt:lpstr>How many eyes?</vt:lpstr>
      <vt:lpstr>How many eyes?</vt:lpstr>
      <vt:lpstr>How many eyes?</vt:lpstr>
      <vt:lpstr>How many eyes?</vt:lpstr>
      <vt:lpstr>How many eyes?</vt:lpstr>
      <vt:lpstr>How many eyes?</vt:lpstr>
      <vt:lpstr>How many eyes?</vt:lpstr>
      <vt:lpstr>How many teeth?</vt:lpstr>
      <vt:lpstr>How many teeth?</vt:lpstr>
      <vt:lpstr>How many teeth?</vt:lpstr>
      <vt:lpstr>How many teeth?</vt:lpstr>
      <vt:lpstr>How many teeth?</vt:lpstr>
      <vt:lpstr>How many teeth?</vt:lpstr>
      <vt:lpstr>How many teeth?</vt:lpstr>
      <vt:lpstr>How many teeth?</vt:lpstr>
      <vt:lpstr>How many teeth?</vt:lpstr>
      <vt:lpstr>How many teeth?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many monsters?</dc:title>
  <dc:creator>Jo</dc:creator>
  <cp:lastModifiedBy>GARETH</cp:lastModifiedBy>
  <cp:revision>2</cp:revision>
  <dcterms:created xsi:type="dcterms:W3CDTF">2015-03-02T21:27:17Z</dcterms:created>
  <dcterms:modified xsi:type="dcterms:W3CDTF">2015-03-03T19:32:43Z</dcterms:modified>
</cp:coreProperties>
</file>