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9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87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1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8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4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0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8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2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34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7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4B20E-6231-43AF-85CC-A82FE38C2BE2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EBEB-47AC-4689-83E8-11DC99CD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03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Multiplication using the grid method.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2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Solve: 15x2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How did you do it?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may have known that 15x2=30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861048"/>
            <a:ext cx="7992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Or you may have partitioned:</a:t>
            </a:r>
          </a:p>
          <a:p>
            <a:r>
              <a:rPr lang="en-GB" sz="3200" dirty="0" smtClean="0"/>
              <a:t>10x2=20</a:t>
            </a:r>
          </a:p>
          <a:p>
            <a:r>
              <a:rPr lang="en-GB" sz="3200" dirty="0" smtClean="0"/>
              <a:t>5x2=10 </a:t>
            </a:r>
          </a:p>
          <a:p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23728" y="4613396"/>
            <a:ext cx="1224136" cy="2032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835696" y="5157192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52234" y="4613396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20+10=30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575768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Partitioning breaks the number into smaller chunks, making it easier to work with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8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Solve 12x3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Partition 12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420888"/>
            <a:ext cx="927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10</a:t>
            </a:r>
            <a:endParaRPr lang="en-GB" sz="4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23728" y="2204864"/>
            <a:ext cx="46805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7824" y="2204864"/>
            <a:ext cx="18002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7544" y="3789040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Then multiply each part by 3</a:t>
            </a:r>
          </a:p>
          <a:p>
            <a:r>
              <a:rPr lang="en-GB" sz="3600" dirty="0" smtClean="0"/>
              <a:t>10x3=30</a:t>
            </a:r>
          </a:p>
          <a:p>
            <a:r>
              <a:rPr lang="en-GB" sz="3600" dirty="0" smtClean="0"/>
              <a:t>2x3=6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48938" y="4666203"/>
            <a:ext cx="1224136" cy="2032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39516" y="5301208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4193" y="478439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30+6=36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9002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Grid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can use a written method to help us.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12x3=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2195736" y="2946801"/>
            <a:ext cx="3960440" cy="2210391"/>
            <a:chOff x="2195736" y="2946801"/>
            <a:chExt cx="3960440" cy="2210391"/>
          </a:xfrm>
        </p:grpSpPr>
        <p:grpSp>
          <p:nvGrpSpPr>
            <p:cNvPr id="23" name="Group 22"/>
            <p:cNvGrpSpPr/>
            <p:nvPr/>
          </p:nvGrpSpPr>
          <p:grpSpPr>
            <a:xfrm>
              <a:off x="2195736" y="2996952"/>
              <a:ext cx="3960440" cy="2160240"/>
              <a:chOff x="2195736" y="2996952"/>
              <a:chExt cx="3960440" cy="216024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2195736" y="3573016"/>
                <a:ext cx="39604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932040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59832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483768" y="2946801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/>
                <a:t>x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419872" y="2932049"/>
            <a:ext cx="1188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10</a:t>
            </a:r>
            <a:endParaRPr lang="en-GB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292494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38953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9712" y="2414317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Partition the number along the top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370135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Place the multiplier down the side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387404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30</a:t>
            </a:r>
            <a:endParaRPr lang="en-GB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126893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1560" y="5811361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Add your answers-  </a:t>
            </a:r>
            <a:r>
              <a:rPr lang="en-GB" sz="4000" dirty="0" smtClean="0"/>
              <a:t>30+6=36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6417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4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Grid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5701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can use a written method to help us.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21x3=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2195736" y="2946801"/>
            <a:ext cx="3960440" cy="2210391"/>
            <a:chOff x="2195736" y="2946801"/>
            <a:chExt cx="3960440" cy="2210391"/>
          </a:xfrm>
        </p:grpSpPr>
        <p:grpSp>
          <p:nvGrpSpPr>
            <p:cNvPr id="23" name="Group 22"/>
            <p:cNvGrpSpPr/>
            <p:nvPr/>
          </p:nvGrpSpPr>
          <p:grpSpPr>
            <a:xfrm>
              <a:off x="2195736" y="2996952"/>
              <a:ext cx="3960440" cy="2160240"/>
              <a:chOff x="2195736" y="2996952"/>
              <a:chExt cx="3960440" cy="216024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2195736" y="3573016"/>
                <a:ext cx="39604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932040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59832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483768" y="2946801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/>
                <a:t>x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419872" y="2932049"/>
            <a:ext cx="1188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20</a:t>
            </a:r>
            <a:endParaRPr lang="en-GB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292494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</a:t>
            </a:r>
            <a:endParaRPr lang="en-GB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38953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9712" y="2414317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Partition the number along the top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370135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Place the multiplier down the side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387404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</a:t>
            </a:r>
            <a:r>
              <a:rPr lang="en-GB" sz="4000" dirty="0" smtClean="0"/>
              <a:t>0</a:t>
            </a:r>
            <a:endParaRPr lang="en-GB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126893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9231" y="5811361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Add your answers-  </a:t>
            </a:r>
            <a:r>
              <a:rPr lang="en-GB" sz="4000" dirty="0" smtClean="0"/>
              <a:t>60+3=63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9415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4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Grid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5701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212x3=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2195736" y="2946801"/>
            <a:ext cx="4896544" cy="2210391"/>
            <a:chOff x="2195736" y="2946801"/>
            <a:chExt cx="4896544" cy="2210391"/>
          </a:xfrm>
        </p:grpSpPr>
        <p:grpSp>
          <p:nvGrpSpPr>
            <p:cNvPr id="23" name="Group 22"/>
            <p:cNvGrpSpPr/>
            <p:nvPr/>
          </p:nvGrpSpPr>
          <p:grpSpPr>
            <a:xfrm>
              <a:off x="2195736" y="2996952"/>
              <a:ext cx="4896544" cy="2160240"/>
              <a:chOff x="2195736" y="2996952"/>
              <a:chExt cx="4896544" cy="216024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2195736" y="3573016"/>
                <a:ext cx="48965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608004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59832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483768" y="2946801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/>
                <a:t>x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419872" y="2932049"/>
            <a:ext cx="1188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200</a:t>
            </a:r>
            <a:endParaRPr lang="en-GB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4860032" y="2924944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10</a:t>
            </a:r>
            <a:endParaRPr lang="en-GB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38953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9712" y="2414317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Partition the number along the top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370135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Place the multiplier down the side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387404" y="3895328"/>
            <a:ext cx="96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600</a:t>
            </a:r>
            <a:endParaRPr lang="en-GB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860032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30</a:t>
            </a:r>
            <a:endParaRPr lang="en-GB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589230" y="5811361"/>
            <a:ext cx="6503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Add your answers-  </a:t>
            </a:r>
            <a:r>
              <a:rPr lang="en-GB" sz="4000" dirty="0" smtClean="0"/>
              <a:t>600+30+6=636</a:t>
            </a:r>
            <a:endParaRPr lang="en-GB" sz="4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45815" y="2996952"/>
            <a:ext cx="0" cy="21602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28184" y="293713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2</a:t>
            </a:r>
            <a:endParaRPr lang="en-GB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6121940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6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9955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4" grpId="0"/>
      <p:bldP spid="26" grpId="0"/>
      <p:bldP spid="27" grpId="0"/>
      <p:bldP spid="28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Grid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5701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</a:t>
            </a:r>
            <a:r>
              <a:rPr lang="en-GB" dirty="0" smtClean="0"/>
              <a:t>27x4=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2195736" y="2946801"/>
            <a:ext cx="4896544" cy="2210391"/>
            <a:chOff x="2195736" y="2946801"/>
            <a:chExt cx="4896544" cy="2210391"/>
          </a:xfrm>
        </p:grpSpPr>
        <p:grpSp>
          <p:nvGrpSpPr>
            <p:cNvPr id="23" name="Group 22"/>
            <p:cNvGrpSpPr/>
            <p:nvPr/>
          </p:nvGrpSpPr>
          <p:grpSpPr>
            <a:xfrm>
              <a:off x="2195736" y="2996952"/>
              <a:ext cx="4896544" cy="2160240"/>
              <a:chOff x="2195736" y="2996952"/>
              <a:chExt cx="4896544" cy="216024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2195736" y="3573016"/>
                <a:ext cx="48965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608004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59832" y="2996952"/>
                <a:ext cx="0" cy="216024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483768" y="2946801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/>
                <a:t>x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419872" y="2932049"/>
            <a:ext cx="1188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</a:t>
            </a:r>
            <a:r>
              <a:rPr lang="en-GB" sz="4000" dirty="0" smtClean="0"/>
              <a:t>00</a:t>
            </a:r>
            <a:endParaRPr lang="en-GB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4860032" y="2924944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20</a:t>
            </a:r>
            <a:endParaRPr lang="en-GB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38953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</a:t>
            </a:r>
            <a:endParaRPr lang="en-GB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9712" y="2414317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Partition the number along the top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370135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Place the multiplier down the side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275856" y="3895328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400</a:t>
            </a:r>
            <a:endParaRPr lang="en-GB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860032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80</a:t>
            </a:r>
            <a:endParaRPr lang="en-GB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589230" y="5811361"/>
            <a:ext cx="6503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Add your answers-  </a:t>
            </a:r>
            <a:r>
              <a:rPr lang="en-GB" sz="4000" dirty="0" smtClean="0"/>
              <a:t>400</a:t>
            </a:r>
            <a:r>
              <a:rPr lang="en-GB" sz="4000" dirty="0" smtClean="0"/>
              <a:t>+80+28=508</a:t>
            </a:r>
            <a:endParaRPr lang="en-GB" sz="4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45815" y="2996952"/>
            <a:ext cx="0" cy="21602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28184" y="293713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7</a:t>
            </a:r>
            <a:endParaRPr lang="en-GB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6121940" y="3895328"/>
            <a:ext cx="788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28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3823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4" grpId="0"/>
      <p:bldP spid="26" grpId="0"/>
      <p:bldP spid="27" grpId="0"/>
      <p:bldP spid="28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188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Multiplication using the grid method.</vt:lpstr>
      <vt:lpstr>Solve: 15x2</vt:lpstr>
      <vt:lpstr>Solve 12x3</vt:lpstr>
      <vt:lpstr>Grid method</vt:lpstr>
      <vt:lpstr>Grid method</vt:lpstr>
      <vt:lpstr>Grid method</vt:lpstr>
      <vt:lpstr>Grid method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using the grid method.</dc:title>
  <dc:creator>Gwenda.Collins</dc:creator>
  <cp:lastModifiedBy>Gwenda.Collins</cp:lastModifiedBy>
  <cp:revision>4</cp:revision>
  <dcterms:created xsi:type="dcterms:W3CDTF">2016-03-07T07:37:56Z</dcterms:created>
  <dcterms:modified xsi:type="dcterms:W3CDTF">2016-03-08T07:51:39Z</dcterms:modified>
</cp:coreProperties>
</file>