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226F49-DAAE-42B7-BFBA-821DE60A01CB}" type="datetimeFigureOut">
              <a:rPr lang="en-GB" smtClean="0"/>
              <a:pPr/>
              <a:t>2/22/11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987A444-EDB7-463A-99D6-3D7318289D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7499" y="548680"/>
            <a:ext cx="78690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Tricks to multiplication </a:t>
            </a:r>
          </a:p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</a:t>
            </a:r>
            <a:r>
              <a:rPr lang="en-US" sz="54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ables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4967" y="2701150"/>
            <a:ext cx="973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7135" y="3997294"/>
            <a:ext cx="973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85333" y="2709115"/>
            <a:ext cx="973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66723" y="3997294"/>
            <a:ext cx="1378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x16</a:t>
            </a:r>
            <a:endParaRPr lang="en-US" sz="54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8891" y="2676858"/>
            <a:ext cx="1378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x32</a:t>
            </a:r>
            <a:endParaRPr lang="en-US" sz="5400" b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5334000"/>
            <a:ext cx="804653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Using your</a:t>
            </a:r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knowledge </a:t>
            </a:r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of doubling</a:t>
            </a:r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</a:p>
          <a:p>
            <a:pPr algn="ctr"/>
            <a:endParaRPr lang="en-US" sz="1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Mark Symmonds – Chatsworth International School, Singapore</a:t>
            </a:r>
            <a:endParaRPr lang="en-US" sz="1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226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7464" y="491910"/>
            <a:ext cx="4891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Double Double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497799"/>
            <a:ext cx="973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568" y="1717448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30</a:t>
            </a:r>
            <a:endParaRPr lang="en-US" sz="5400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16858" y="1717448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</a:p>
        </p:txBody>
      </p:sp>
      <p:sp>
        <p:nvSpPr>
          <p:cNvPr id="6" name="Rectangle 5"/>
          <p:cNvSpPr/>
          <p:nvPr/>
        </p:nvSpPr>
        <p:spPr>
          <a:xfrm>
            <a:off x="3714616" y="171996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2812" y="1761529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5530" y="2686138"/>
            <a:ext cx="6046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30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41440" y="4389573"/>
            <a:ext cx="43989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double it a second time…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38592" y="3784453"/>
            <a:ext cx="6046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60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24358" y="3209358"/>
            <a:ext cx="28648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double it once…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05987" y="5030949"/>
            <a:ext cx="8146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120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2240" y="3445899"/>
            <a:ext cx="2195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Remember to hold out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three</a:t>
            </a:r>
            <a:r>
              <a:rPr lang="en-GB" dirty="0" smtClean="0"/>
              <a:t> fingers to help you when doubling.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2216858" y="5537967"/>
            <a:ext cx="40559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double it a third time…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37493" y="6061187"/>
            <a:ext cx="8146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240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446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53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16" presetClass="emph" presetSubtype="0" fill="hold" grpId="2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6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0.00452 -0.60671 C 0.00591 -0.3213 0.01042 0.07801 0.02674 0.07176 C 0.05087 0.07176 0.05261 -1.26389 0.08108 -1.26898 C 0.10677 -1.26898 0.09306 -0.10046 0.11771 -0.10555 C 0.14358 -0.10555 0.12969 -0.95116 0.15729 -0.95116 C 0.18195 -0.95116 0.16823 -0.38102 0.19028 -0.38102 C 0.21163 -0.38102 0.20052 -0.81643 0.21962 -0.81643 C 0.23073 -0.81643 0.2316 -0.69792 0.23299 -0.60671 " pathEditMode="relative" rAng="0" ptsTypes="ffffffff">
                                      <p:cBhvr>
                                        <p:cTn id="1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24" y="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5" grpId="1"/>
      <p:bldP spid="15" grpId="2"/>
      <p:bldP spid="15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7464" y="491910"/>
            <a:ext cx="4891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Double Double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497799"/>
            <a:ext cx="973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568" y="1717448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52</a:t>
            </a:r>
            <a:endParaRPr lang="en-US" sz="5400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16858" y="1717448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</a:p>
        </p:txBody>
      </p:sp>
      <p:sp>
        <p:nvSpPr>
          <p:cNvPr id="6" name="Rectangle 5"/>
          <p:cNvSpPr/>
          <p:nvPr/>
        </p:nvSpPr>
        <p:spPr>
          <a:xfrm>
            <a:off x="3714616" y="171996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2812" y="1761529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5530" y="2686138"/>
            <a:ext cx="6046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52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41440" y="4389573"/>
            <a:ext cx="43989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double it a second time…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595" y="3784453"/>
            <a:ext cx="8146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104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24358" y="3209358"/>
            <a:ext cx="28648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double it once…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05987" y="5030949"/>
            <a:ext cx="8146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208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2240" y="3445899"/>
            <a:ext cx="2195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Remember to hold out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three</a:t>
            </a:r>
            <a:r>
              <a:rPr lang="en-GB" dirty="0" smtClean="0"/>
              <a:t> fingers to help you when doubling.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2216858" y="5537967"/>
            <a:ext cx="40559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double it a third time…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37493" y="6061187"/>
            <a:ext cx="8146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416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4895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53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16" presetClass="emph" presetSubtype="0" fill="hold" grpId="2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6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0.00452 -0.60671 C 0.00591 -0.3213 0.01042 0.07801 0.02674 0.07176 C 0.05087 0.07176 0.05261 -1.26389 0.08108 -1.26898 C 0.10677 -1.26898 0.09306 -0.10046 0.11771 -0.10555 C 0.14358 -0.10555 0.12969 -0.95116 0.15729 -0.95116 C 0.18195 -0.95116 0.16823 -0.38102 0.19028 -0.38102 C 0.21163 -0.38102 0.20052 -0.81643 0.21962 -0.81643 C 0.23073 -0.81643 0.2316 -0.69792 0.23299 -0.60671 " pathEditMode="relative" rAng="0" ptsTypes="ffffffff">
                                      <p:cBhvr>
                                        <p:cTn id="1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24" y="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5" grpId="1"/>
      <p:bldP spid="15" grpId="2"/>
      <p:bldP spid="15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866" y="188640"/>
            <a:ext cx="49094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So…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229236"/>
            <a:ext cx="8532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times table you double 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once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…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3761" y="2027967"/>
            <a:ext cx="8532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times table you double 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twice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…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2961818"/>
            <a:ext cx="8532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8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times table you double 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three times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…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3825914"/>
            <a:ext cx="8532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So how many times would you double</a:t>
            </a:r>
          </a:p>
          <a:p>
            <a:r>
              <a:rPr lang="en-US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for the following times table if you continue the pattern?</a:t>
            </a:r>
            <a:endParaRPr lang="en-US" sz="2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0866" y="4808087"/>
            <a:ext cx="62347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16 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times table you’d double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816" y="5623329"/>
            <a:ext cx="69105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32 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times table you’d double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35652" y="4860204"/>
            <a:ext cx="2806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Four Times</a:t>
            </a:r>
            <a:endParaRPr lang="en-GB" sz="3600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42611" y="5658935"/>
            <a:ext cx="2806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Five Times</a:t>
            </a:r>
            <a:endParaRPr lang="en-GB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24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866" y="188641"/>
            <a:ext cx="85475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Try the 16 and 32 times table at home and see if you can follow the pattern. 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866" y="3486023"/>
            <a:ext cx="85475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If you show me how the pattern works at home you will get an 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inquirer merit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913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97799"/>
            <a:ext cx="973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35696" y="497799"/>
            <a:ext cx="67746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What do you notice?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5774" y="2348880"/>
            <a:ext cx="590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8964" y="2372575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4007" y="2414298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55976" y="2437993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07108" y="2412821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73862" y="329590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07052" y="3319600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62095" y="3361323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84064" y="3385018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35196" y="335984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84057" y="4247987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247" y="4271682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72290" y="431340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94259" y="433710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45391" y="4311928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23219" y="5259113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59189" y="5282808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14232" y="5324531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36201" y="534822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84553" y="5323054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24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88224" y="1541806"/>
            <a:ext cx="2340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answer is double the number</a:t>
            </a:r>
          </a:p>
          <a:p>
            <a:r>
              <a:rPr lang="en-GB" dirty="0" smtClean="0"/>
              <a:t>you are multiplying.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835696" y="1700808"/>
            <a:ext cx="4644643" cy="1109737"/>
          </a:xfrm>
          <a:prstGeom prst="straightConnector1">
            <a:avLst/>
          </a:prstGeom>
          <a:ln w="635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235617" y="1844824"/>
            <a:ext cx="352607" cy="1029662"/>
          </a:xfrm>
          <a:prstGeom prst="straightConnector1">
            <a:avLst/>
          </a:prstGeom>
          <a:ln w="635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898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8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4" presetID="1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4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4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4" presetID="34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0" presetID="16" presetClass="emph" presetSubtype="0" fill="hold" grpId="2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1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2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3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6" presetClass="emph" presetSubtype="0" fill="hold" grpId="2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5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6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7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4" presetClass="emph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4" presetID="34" presetClass="emph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0" presetID="16" presetClass="emph" presetSubtype="0" fill="hold" grpId="2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1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2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3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6" presetClass="emph" presetSubtype="0" fill="hold" grpId="2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5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6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7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5" grpId="0"/>
      <p:bldP spid="6" grpId="0"/>
      <p:bldP spid="7" grpId="0"/>
      <p:bldP spid="10" grpId="0"/>
      <p:bldP spid="10" grpId="1" build="allAtOnce"/>
      <p:bldP spid="10" grpId="2" build="allAtOnce"/>
      <p:bldP spid="11" grpId="0"/>
      <p:bldP spid="11" grpId="1"/>
      <p:bldP spid="11" grpId="2"/>
      <p:bldP spid="12" grpId="0"/>
      <p:bldP spid="13" grpId="0"/>
      <p:bldP spid="14" grpId="0"/>
      <p:bldP spid="15" grpId="0"/>
      <p:bldP spid="15" grpId="1"/>
      <p:bldP spid="15" grpId="2"/>
      <p:bldP spid="16" grpId="0"/>
      <p:bldP spid="16" grpId="1"/>
      <p:bldP spid="16" grpId="2"/>
      <p:bldP spid="17" grpId="0"/>
      <p:bldP spid="18" grpId="0"/>
      <p:bldP spid="19" grpId="0"/>
      <p:bldP spid="20" grpId="0"/>
      <p:bldP spid="20" grpId="1"/>
      <p:bldP spid="20" grpId="2"/>
      <p:bldP spid="21" grpId="0"/>
      <p:bldP spid="21" grpId="1"/>
      <p:bldP spid="21" grpId="2"/>
      <p:bldP spid="22" grpId="0"/>
      <p:bldP spid="23" grpId="0"/>
      <p:bldP spid="24" grpId="0"/>
      <p:bldP spid="25" grpId="0"/>
      <p:bldP spid="25" grpId="1"/>
      <p:bldP spid="25" grpId="2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508720"/>
            <a:ext cx="973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67744" y="497799"/>
            <a:ext cx="14382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So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…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2331" y="1962702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15521" y="1986397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70564" y="202812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71833" y="205127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40524" y="2051276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6-Point Star 10"/>
          <p:cNvSpPr/>
          <p:nvPr/>
        </p:nvSpPr>
        <p:spPr>
          <a:xfrm>
            <a:off x="5010668" y="1782828"/>
            <a:ext cx="1656184" cy="1330468"/>
          </a:xfrm>
          <a:prstGeom prst="star6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838159" y="3265157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74129" y="3288852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29172" y="333057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30441" y="3353731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99132" y="3353731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6-Point Star 16"/>
          <p:cNvSpPr/>
          <p:nvPr/>
        </p:nvSpPr>
        <p:spPr>
          <a:xfrm>
            <a:off x="5004048" y="3210160"/>
            <a:ext cx="1656184" cy="1330468"/>
          </a:xfrm>
          <a:prstGeom prst="star6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777114" y="4744031"/>
            <a:ext cx="1401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15864" y="4767726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70907" y="4809449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72176" y="483260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38087" y="4832605"/>
            <a:ext cx="1401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240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6-Point Star 22"/>
          <p:cNvSpPr/>
          <p:nvPr/>
        </p:nvSpPr>
        <p:spPr>
          <a:xfrm>
            <a:off x="5010668" y="4629036"/>
            <a:ext cx="1656184" cy="1330468"/>
          </a:xfrm>
          <a:prstGeom prst="star6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882018" y="5732779"/>
            <a:ext cx="756008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Just remember to </a:t>
            </a:r>
            <a:r>
              <a:rPr lang="en-US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</a:rPr>
              <a:t>double</a:t>
            </a:r>
            <a:r>
              <a:rPr lang="en-US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the number </a:t>
            </a:r>
          </a:p>
          <a:p>
            <a:pPr algn="ctr"/>
            <a:r>
              <a:rPr lang="en-US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you are </a:t>
            </a:r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m</a:t>
            </a:r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ultiplying!!</a:t>
            </a:r>
            <a:endParaRPr lang="en-US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569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2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5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mph" presetSubtype="0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60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1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4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0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2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3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6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 animBg="1"/>
      <p:bldP spid="11" grpId="1" animBg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 animBg="1"/>
      <p:bldP spid="17" grpId="1" animBg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 animBg="1"/>
      <p:bldP spid="23" grpId="1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97799"/>
            <a:ext cx="973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35696" y="497799"/>
            <a:ext cx="67746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What do you notice?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5774" y="2348880"/>
            <a:ext cx="590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8964" y="2372575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4007" y="2414298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55976" y="2437993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07108" y="2412821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73862" y="329590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07052" y="3319600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62095" y="3361323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84064" y="3385018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35196" y="335984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84057" y="4247987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247" y="4271682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72290" y="431340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94259" y="433710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42611" y="4311928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23219" y="5259113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59189" y="5282808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14232" y="5324531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36201" y="534822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84553" y="5323054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48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88224" y="1541806"/>
            <a:ext cx="2340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Similar as the two times table except you double twice.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835696" y="1700808"/>
            <a:ext cx="4644643" cy="1109737"/>
          </a:xfrm>
          <a:prstGeom prst="straightConnector1">
            <a:avLst/>
          </a:prstGeom>
          <a:ln w="63500">
            <a:solidFill>
              <a:schemeClr val="accent5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235617" y="1844824"/>
            <a:ext cx="352607" cy="1029662"/>
          </a:xfrm>
          <a:prstGeom prst="straightConnector1">
            <a:avLst/>
          </a:prstGeom>
          <a:ln w="63500">
            <a:solidFill>
              <a:schemeClr val="accent5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36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8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4" presetID="1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4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4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4" presetID="34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0" presetID="16" presetClass="emph" presetSubtype="0" fill="hold" grpId="2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1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2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3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6" presetClass="emph" presetSubtype="0" fill="hold" grpId="2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5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6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7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4" presetClass="emph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4" presetID="34" presetClass="emph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0" presetID="16" presetClass="emph" presetSubtype="0" fill="hold" grpId="2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1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2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3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6" presetClass="emph" presetSubtype="0" fill="hold" grpId="2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5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6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7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5" grpId="0"/>
      <p:bldP spid="6" grpId="0"/>
      <p:bldP spid="7" grpId="0"/>
      <p:bldP spid="10" grpId="0"/>
      <p:bldP spid="10" grpId="1" build="allAtOnce"/>
      <p:bldP spid="10" grpId="2" build="allAtOnce"/>
      <p:bldP spid="11" grpId="0"/>
      <p:bldP spid="11" grpId="1"/>
      <p:bldP spid="11" grpId="2"/>
      <p:bldP spid="12" grpId="0"/>
      <p:bldP spid="13" grpId="0"/>
      <p:bldP spid="14" grpId="0"/>
      <p:bldP spid="15" grpId="0"/>
      <p:bldP spid="15" grpId="1"/>
      <p:bldP spid="15" grpId="2"/>
      <p:bldP spid="16" grpId="0"/>
      <p:bldP spid="16" grpId="1"/>
      <p:bldP spid="16" grpId="2"/>
      <p:bldP spid="17" grpId="0"/>
      <p:bldP spid="18" grpId="0"/>
      <p:bldP spid="19" grpId="0"/>
      <p:bldP spid="20" grpId="0"/>
      <p:bldP spid="20" grpId="1"/>
      <p:bldP spid="20" grpId="2"/>
      <p:bldP spid="21" grpId="0"/>
      <p:bldP spid="21" grpId="1"/>
      <p:bldP spid="21" grpId="2"/>
      <p:bldP spid="22" grpId="0"/>
      <p:bldP spid="23" grpId="0"/>
      <p:bldP spid="24" grpId="0"/>
      <p:bldP spid="25" grpId="0"/>
      <p:bldP spid="25" grpId="1"/>
      <p:bldP spid="25" grpId="2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7464" y="491910"/>
            <a:ext cx="4891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Double Double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497799"/>
            <a:ext cx="973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6348" y="2132856"/>
            <a:ext cx="590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5721" y="2132856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94660" y="2135373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2812" y="2176937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50070" y="3101546"/>
            <a:ext cx="4555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29040" y="5061636"/>
            <a:ext cx="48237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 double it again…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7678" y="4382816"/>
            <a:ext cx="7264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0970" y="3736485"/>
            <a:ext cx="3491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now double it…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0070" y="5707967"/>
            <a:ext cx="7264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52797" y="3424711"/>
            <a:ext cx="219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Hold out </a:t>
            </a:r>
            <a:r>
              <a:rPr lang="en-GB" dirty="0" smtClean="0">
                <a:solidFill>
                  <a:schemeClr val="accent5"/>
                </a:solidFill>
              </a:rPr>
              <a:t>two</a:t>
            </a:r>
            <a:r>
              <a:rPr lang="en-GB" dirty="0" smtClean="0"/>
              <a:t> fingers to help you remember how many times you have doubled.</a:t>
            </a:r>
          </a:p>
          <a:p>
            <a:endParaRPr lang="en-GB" dirty="0"/>
          </a:p>
          <a:p>
            <a:r>
              <a:rPr lang="en-GB" dirty="0" smtClean="0"/>
              <a:t>Try it on the next one.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370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23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56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3.88889E-6 1.85185E-6 L 0.25973 -0.48449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24236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2" grpId="1"/>
      <p:bldP spid="12" grpId="2"/>
      <p:bldP spid="12" grpId="3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7464" y="491910"/>
            <a:ext cx="4891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Double Double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497799"/>
            <a:ext cx="973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6348" y="213285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5721" y="2132856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94660" y="2135373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2812" y="2176937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50070" y="3101546"/>
            <a:ext cx="4555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29040" y="5061636"/>
            <a:ext cx="48237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 double it again…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7678" y="4382816"/>
            <a:ext cx="7264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16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0970" y="3736485"/>
            <a:ext cx="3491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now double it…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0070" y="5707967"/>
            <a:ext cx="7264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32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0713" y="4059650"/>
            <a:ext cx="2195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Remember to hold out </a:t>
            </a:r>
            <a:r>
              <a:rPr lang="en-GB" dirty="0" smtClean="0">
                <a:solidFill>
                  <a:schemeClr val="accent5"/>
                </a:solidFill>
              </a:rPr>
              <a:t>two</a:t>
            </a:r>
            <a:r>
              <a:rPr lang="en-GB" dirty="0" smtClean="0"/>
              <a:t> fingers to help you when doubling.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260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23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56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3.88889E-6 1.85185E-6 L 0.25973 -0.48449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24236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2" grpId="1"/>
      <p:bldP spid="12" grpId="2"/>
      <p:bldP spid="12" grpId="3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7464" y="491910"/>
            <a:ext cx="4891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Double Double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497799"/>
            <a:ext cx="973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2132856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5721" y="2132856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94660" y="2135373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2812" y="2176937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4616" y="3101546"/>
            <a:ext cx="7264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29040" y="5061636"/>
            <a:ext cx="48237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 double it again…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7678" y="4382816"/>
            <a:ext cx="7264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40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0970" y="3736485"/>
            <a:ext cx="3491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now double it…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0070" y="5707967"/>
            <a:ext cx="7264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80</a:t>
            </a:r>
            <a:endParaRPr lang="en-US" sz="3600" b="1" cap="none" spc="0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985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23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56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3.88889E-6 1.85185E-6 L 0.25973 -0.48449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2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2" grpId="1"/>
      <p:bldP spid="12" grpId="2"/>
      <p:bldP spid="12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97799"/>
            <a:ext cx="973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35696" y="497799"/>
            <a:ext cx="67746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What do you notice?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5774" y="2348880"/>
            <a:ext cx="590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8964" y="2372575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4007" y="2414298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55976" y="2437993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07108" y="2412821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73862" y="329590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07052" y="3319600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62095" y="3361323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84064" y="3385018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32416" y="3359846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16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84057" y="4247987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247" y="4271682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72290" y="431340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94259" y="433710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42611" y="4311928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24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23219" y="5259113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59189" y="5282808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14232" y="5324531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36201" y="5348226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84553" y="5323054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96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88224" y="1541806"/>
            <a:ext cx="2340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Similar to the two and four times table except you double three times.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835696" y="1700808"/>
            <a:ext cx="4644643" cy="1109737"/>
          </a:xfrm>
          <a:prstGeom prst="straightConnector1">
            <a:avLst/>
          </a:prstGeom>
          <a:ln w="63500">
            <a:solidFill>
              <a:srgbClr val="FFFF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235617" y="1844824"/>
            <a:ext cx="352607" cy="1029662"/>
          </a:xfrm>
          <a:prstGeom prst="straightConnector1">
            <a:avLst/>
          </a:prstGeom>
          <a:ln w="63500">
            <a:solidFill>
              <a:srgbClr val="FFFF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211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8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4" presetID="1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4" presetID="34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6" presetClass="emph" presetSubtype="0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4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4" presetID="34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0" presetID="16" presetClass="emph" presetSubtype="0" fill="hold" grpId="2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1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2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3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6" presetClass="emph" presetSubtype="0" fill="hold" grpId="2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5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6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7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4" presetClass="emph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4" presetID="34" presetClass="emph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0" presetID="16" presetClass="emph" presetSubtype="0" fill="hold" grpId="2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1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2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3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6" presetClass="emph" presetSubtype="0" fill="hold" grpId="2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5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6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7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5" grpId="0"/>
      <p:bldP spid="6" grpId="0"/>
      <p:bldP spid="7" grpId="0"/>
      <p:bldP spid="10" grpId="0"/>
      <p:bldP spid="10" grpId="1" build="allAtOnce"/>
      <p:bldP spid="10" grpId="2" build="allAtOnce"/>
      <p:bldP spid="11" grpId="0"/>
      <p:bldP spid="11" grpId="1"/>
      <p:bldP spid="11" grpId="2"/>
      <p:bldP spid="12" grpId="0"/>
      <p:bldP spid="13" grpId="0"/>
      <p:bldP spid="14" grpId="0"/>
      <p:bldP spid="15" grpId="0"/>
      <p:bldP spid="15" grpId="1"/>
      <p:bldP spid="15" grpId="2"/>
      <p:bldP spid="16" grpId="0"/>
      <p:bldP spid="16" grpId="1"/>
      <p:bldP spid="16" grpId="2"/>
      <p:bldP spid="17" grpId="0"/>
      <p:bldP spid="18" grpId="0"/>
      <p:bldP spid="19" grpId="0"/>
      <p:bldP spid="20" grpId="0"/>
      <p:bldP spid="20" grpId="1"/>
      <p:bldP spid="20" grpId="2"/>
      <p:bldP spid="21" grpId="0"/>
      <p:bldP spid="21" grpId="1"/>
      <p:bldP spid="21" grpId="2"/>
      <p:bldP spid="22" grpId="0"/>
      <p:bldP spid="23" grpId="0"/>
      <p:bldP spid="24" grpId="0"/>
      <p:bldP spid="25" grpId="0"/>
      <p:bldP spid="25" grpId="1"/>
      <p:bldP spid="25" grpId="2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7464" y="491910"/>
            <a:ext cx="4891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Double Double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497799"/>
            <a:ext cx="973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</a:p>
        </p:txBody>
      </p:sp>
      <p:sp>
        <p:nvSpPr>
          <p:cNvPr id="4" name="Rectangle 3"/>
          <p:cNvSpPr/>
          <p:nvPr/>
        </p:nvSpPr>
        <p:spPr>
          <a:xfrm>
            <a:off x="886348" y="1717448"/>
            <a:ext cx="590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en-US" sz="5400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16858" y="1717448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</a:p>
        </p:txBody>
      </p:sp>
      <p:sp>
        <p:nvSpPr>
          <p:cNvPr id="6" name="Rectangle 5"/>
          <p:cNvSpPr/>
          <p:nvPr/>
        </p:nvSpPr>
        <p:spPr>
          <a:xfrm>
            <a:off x="3714616" y="1719965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2812" y="1761529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en-US" sz="5400" b="1" cap="none" spc="0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80526" y="2686138"/>
            <a:ext cx="3946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41440" y="4389573"/>
            <a:ext cx="43989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double it a second time…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38592" y="3784453"/>
            <a:ext cx="6046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24358" y="3209358"/>
            <a:ext cx="28648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double it once…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10984" y="5030949"/>
            <a:ext cx="6046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2240" y="3445899"/>
            <a:ext cx="2195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Remember to hold out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three</a:t>
            </a:r>
            <a:r>
              <a:rPr lang="en-GB" dirty="0" smtClean="0"/>
              <a:t> fingers to help you when doubling.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2216858" y="5537967"/>
            <a:ext cx="40559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double it a third time…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42490" y="6061187"/>
            <a:ext cx="6046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40</a:t>
            </a:r>
            <a:endParaRPr lang="en-US" sz="2800" b="1" cap="none" spc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728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53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16" presetClass="emph" presetSubtype="0" fill="hold" grpId="3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6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0.00452 -0.60671 C 0.00591 -0.3213 0.01042 0.07801 0.02674 0.07176 C 0.05087 0.07176 0.05261 -1.26389 0.08108 -1.26898 C 0.10677 -1.26898 0.09306 -0.10046 0.11771 -0.10555 C 0.14358 -0.10555 0.12969 -0.95116 0.15729 -0.95116 C 0.18195 -0.95116 0.16823 -0.38102 0.19028 -0.38102 C 0.21163 -0.38102 0.20052 -0.81643 0.21962 -0.81643 C 0.23073 -0.81643 0.2316 -0.69792 0.23299 -0.60671 " pathEditMode="relative" rAng="0" ptsTypes="ffffffff">
                                      <p:cBhvr>
                                        <p:cTn id="1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24" y="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5" grpId="2"/>
      <p:bldP spid="15" grpId="3"/>
      <p:bldP spid="15" grpId="4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488</TotalTime>
  <Words>465</Words>
  <Application>Microsoft Macintosh PowerPoint</Application>
  <PresentationFormat>On-screen Show (4:3)</PresentationFormat>
  <Paragraphs>190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Slipstream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Symmonds</dc:creator>
  <cp:lastModifiedBy>msymmonds</cp:lastModifiedBy>
  <cp:revision>15</cp:revision>
  <dcterms:created xsi:type="dcterms:W3CDTF">2011-02-22T00:28:02Z</dcterms:created>
  <dcterms:modified xsi:type="dcterms:W3CDTF">2011-02-22T00:29:23Z</dcterms:modified>
</cp:coreProperties>
</file>