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7" r:id="rId6"/>
    <p:sldId id="286" r:id="rId7"/>
    <p:sldId id="288" r:id="rId8"/>
    <p:sldId id="292" r:id="rId9"/>
    <p:sldId id="289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3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08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9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2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6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3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0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9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92696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Year 1 non </a:t>
            </a:r>
            <a:r>
              <a:rPr lang="en-US" sz="3600" dirty="0" err="1" smtClean="0">
                <a:latin typeface="Comic Sans MS" pitchFamily="66" charset="0"/>
              </a:rPr>
              <a:t>negotiables</a:t>
            </a:r>
            <a:r>
              <a:rPr lang="en-US" sz="3600" dirty="0" smtClean="0">
                <a:latin typeface="Comic Sans MS" pitchFamily="66" charset="0"/>
              </a:rPr>
              <a:t> </a:t>
            </a:r>
          </a:p>
          <a:p>
            <a:endParaRPr lang="en-US" sz="3600" dirty="0">
              <a:latin typeface="Comic Sans MS" pitchFamily="66" charset="0"/>
            </a:endParaRPr>
          </a:p>
          <a:p>
            <a:r>
              <a:rPr lang="en-US" sz="3600" dirty="0" smtClean="0">
                <a:latin typeface="Comic Sans MS" pitchFamily="66" charset="0"/>
              </a:rPr>
              <a:t>U+U </a:t>
            </a:r>
            <a:r>
              <a:rPr lang="en-US" sz="3600" dirty="0">
                <a:latin typeface="Comic Sans MS" pitchFamily="66" charset="0"/>
              </a:rPr>
              <a:t>(bridging 10) 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>
              <a:latin typeface="Comic Sans MS" pitchFamily="66" charset="0"/>
            </a:endParaRPr>
          </a:p>
          <a:p>
            <a:r>
              <a:rPr lang="en-US" sz="3600" dirty="0" smtClean="0">
                <a:latin typeface="Comic Sans MS" pitchFamily="66" charset="0"/>
              </a:rPr>
              <a:t>U+U </a:t>
            </a:r>
            <a:r>
              <a:rPr lang="en-US" sz="3600" dirty="0">
                <a:latin typeface="Comic Sans MS" pitchFamily="66" charset="0"/>
              </a:rPr>
              <a:t>(bridging 20) 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>
              <a:latin typeface="Comic Sans MS" pitchFamily="66" charset="0"/>
            </a:endParaRPr>
          </a:p>
          <a:p>
            <a:r>
              <a:rPr lang="en-US" sz="3600" dirty="0" smtClean="0">
                <a:latin typeface="Comic Sans MS" pitchFamily="66" charset="0"/>
              </a:rPr>
              <a:t>U-U</a:t>
            </a:r>
            <a:endParaRPr lang="en-GB" sz="3600" dirty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smtClean="0">
                <a:latin typeface="Comic Sans MS" pitchFamily="66" charset="0"/>
              </a:rPr>
              <a:t>TU-U </a:t>
            </a:r>
            <a:r>
              <a:rPr lang="en-US" sz="3600" dirty="0">
                <a:latin typeface="Comic Sans MS" pitchFamily="66" charset="0"/>
              </a:rPr>
              <a:t>(bridging 10)</a:t>
            </a:r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10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152437"/>
              </p:ext>
            </p:extLst>
          </p:nvPr>
        </p:nvGraphicFramePr>
        <p:xfrm>
          <a:off x="467544" y="836714"/>
          <a:ext cx="8208912" cy="5184573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43969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36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Bridging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407243"/>
              </p:ext>
            </p:extLst>
          </p:nvPr>
        </p:nvGraphicFramePr>
        <p:xfrm>
          <a:off x="467544" y="836714"/>
          <a:ext cx="8208912" cy="4896543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163218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18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3218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71600" y="47667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8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096125"/>
              </p:ext>
            </p:extLst>
          </p:nvPr>
        </p:nvGraphicFramePr>
        <p:xfrm>
          <a:off x="899593" y="476672"/>
          <a:ext cx="7416825" cy="54006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22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279736"/>
              </p:ext>
            </p:extLst>
          </p:nvPr>
        </p:nvGraphicFramePr>
        <p:xfrm>
          <a:off x="971600" y="1772816"/>
          <a:ext cx="7416825" cy="36004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2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175770"/>
              </p:ext>
            </p:extLst>
          </p:nvPr>
        </p:nvGraphicFramePr>
        <p:xfrm>
          <a:off x="971600" y="1772816"/>
          <a:ext cx="7416825" cy="36004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0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99376"/>
              </p:ext>
            </p:extLst>
          </p:nvPr>
        </p:nvGraphicFramePr>
        <p:xfrm>
          <a:off x="971600" y="1772816"/>
          <a:ext cx="7416825" cy="36004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72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14623"/>
              </p:ext>
            </p:extLst>
          </p:nvPr>
        </p:nvGraphicFramePr>
        <p:xfrm>
          <a:off x="971600" y="1772816"/>
          <a:ext cx="7416825" cy="36004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06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17965"/>
              </p:ext>
            </p:extLst>
          </p:nvPr>
        </p:nvGraphicFramePr>
        <p:xfrm>
          <a:off x="971600" y="1772816"/>
          <a:ext cx="7416825" cy="36004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</a:p>
                    <a:p>
                      <a:pPr algn="ctr"/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31570"/>
              </p:ext>
            </p:extLst>
          </p:nvPr>
        </p:nvGraphicFramePr>
        <p:xfrm>
          <a:off x="971600" y="1772816"/>
          <a:ext cx="7416825" cy="3600400"/>
        </p:xfrm>
        <a:graphic>
          <a:graphicData uri="http://schemas.openxmlformats.org/drawingml/2006/table">
            <a:tbl>
              <a:tblPr firstRow="1" bandRow="1"/>
              <a:tblGrid>
                <a:gridCol w="2472275"/>
                <a:gridCol w="2472275"/>
                <a:gridCol w="2472275"/>
              </a:tblGrid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188640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63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106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Hunwick</dc:creator>
  <cp:lastModifiedBy>Gareth Pitchford</cp:lastModifiedBy>
  <cp:revision>10</cp:revision>
  <dcterms:created xsi:type="dcterms:W3CDTF">2012-10-29T11:51:28Z</dcterms:created>
  <dcterms:modified xsi:type="dcterms:W3CDTF">2012-11-08T11:35:24Z</dcterms:modified>
</cp:coreProperties>
</file>