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76" d="100"/>
          <a:sy n="76" d="100"/>
        </p:scale>
        <p:origin x="-1218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468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438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610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084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598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021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47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96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137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308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29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4A7A5-96E7-4C32-88B0-2DC1B3D2C9CE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8DC2D-D034-45FD-9C5E-29FF709F1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30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90872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Year 2 non </a:t>
            </a:r>
            <a:r>
              <a:rPr lang="en-US" dirty="0" err="1" smtClean="0"/>
              <a:t>negotiables</a:t>
            </a:r>
            <a:r>
              <a:rPr lang="en-US" dirty="0" smtClean="0"/>
              <a:t>  </a:t>
            </a:r>
          </a:p>
          <a:p>
            <a:endParaRPr lang="en-US" dirty="0"/>
          </a:p>
          <a:p>
            <a:r>
              <a:rPr lang="en-US" dirty="0" smtClean="0"/>
              <a:t>TU+TU </a:t>
            </a:r>
            <a:r>
              <a:rPr lang="en-US" dirty="0"/>
              <a:t>(bridging 10/100)</a:t>
            </a:r>
            <a:endParaRPr lang="en-GB" dirty="0"/>
          </a:p>
          <a:p>
            <a:r>
              <a:rPr lang="en-US" dirty="0"/>
              <a:t>o TU-TU (bridging 10)</a:t>
            </a:r>
            <a:endParaRPr lang="en-GB" dirty="0"/>
          </a:p>
          <a:p>
            <a:r>
              <a:rPr lang="en-US" dirty="0"/>
              <a:t>o TU÷U (where the divisor is 2, 5,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22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499286"/>
              </p:ext>
            </p:extLst>
          </p:nvPr>
        </p:nvGraphicFramePr>
        <p:xfrm>
          <a:off x="467544" y="836714"/>
          <a:ext cx="8208912" cy="5256582"/>
        </p:xfrm>
        <a:graphic>
          <a:graphicData uri="http://schemas.openxmlformats.org/drawingml/2006/table">
            <a:tbl>
              <a:tblPr firstRow="1" bandRow="1"/>
              <a:tblGrid>
                <a:gridCol w="2736304"/>
                <a:gridCol w="2736304"/>
                <a:gridCol w="2736304"/>
              </a:tblGrid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27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73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54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63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63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74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72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84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63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332656"/>
            <a:ext cx="5363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Choose 2 numbers and add them together.  Bridging 10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362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961731"/>
              </p:ext>
            </p:extLst>
          </p:nvPr>
        </p:nvGraphicFramePr>
        <p:xfrm>
          <a:off x="467544" y="836714"/>
          <a:ext cx="8208912" cy="5256582"/>
        </p:xfrm>
        <a:graphic>
          <a:graphicData uri="http://schemas.openxmlformats.org/drawingml/2006/table">
            <a:tbl>
              <a:tblPr firstRow="1" bandRow="1"/>
              <a:tblGrid>
                <a:gridCol w="2736304"/>
                <a:gridCol w="2736304"/>
                <a:gridCol w="2736304"/>
              </a:tblGrid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72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83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94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92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73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84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82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93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74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332656"/>
            <a:ext cx="5480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Choose 2 numbers and add them together.  Bridging 100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2100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465477"/>
              </p:ext>
            </p:extLst>
          </p:nvPr>
        </p:nvGraphicFramePr>
        <p:xfrm>
          <a:off x="467544" y="836714"/>
          <a:ext cx="8208912" cy="5256582"/>
        </p:xfrm>
        <a:graphic>
          <a:graphicData uri="http://schemas.openxmlformats.org/drawingml/2006/table">
            <a:tbl>
              <a:tblPr firstRow="1" bandRow="1"/>
              <a:tblGrid>
                <a:gridCol w="2736304"/>
                <a:gridCol w="2736304"/>
                <a:gridCol w="2736304"/>
              </a:tblGrid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72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84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94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73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83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92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64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76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62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33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32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76097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25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41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omic Sans MS" pitchFamily="66" charset="0"/>
                        </a:rPr>
                        <a:t>44</a:t>
                      </a:r>
                      <a:endParaRPr lang="en-GB" sz="40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332656"/>
            <a:ext cx="4419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Subtract smallest from largest. Bridging 10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79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107</Words>
  <Application>Microsoft Office PowerPoint</Application>
  <PresentationFormat>On-screen Show (4:3)</PresentationFormat>
  <Paragraphs>62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Hunwick</dc:creator>
  <cp:lastModifiedBy>Gareth Pitchford</cp:lastModifiedBy>
  <cp:revision>10</cp:revision>
  <dcterms:created xsi:type="dcterms:W3CDTF">2012-10-29T11:51:28Z</dcterms:created>
  <dcterms:modified xsi:type="dcterms:W3CDTF">2012-11-08T11:35:49Z</dcterms:modified>
</cp:coreProperties>
</file>