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93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2" r:id="rId11"/>
    <p:sldId id="270" r:id="rId12"/>
    <p:sldId id="271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>
        <p:scale>
          <a:sx n="76" d="100"/>
          <a:sy n="76" d="100"/>
        </p:scale>
        <p:origin x="-1218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468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438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610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084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598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021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47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96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137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308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29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30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274838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Year 3 non </a:t>
            </a:r>
            <a:r>
              <a:rPr lang="en-US" dirty="0" err="1" smtClean="0"/>
              <a:t>negotiables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TU+TU </a:t>
            </a:r>
            <a:r>
              <a:rPr lang="en-US" dirty="0"/>
              <a:t>(bridging 100)</a:t>
            </a:r>
            <a:endParaRPr lang="en-GB" dirty="0"/>
          </a:p>
          <a:p>
            <a:r>
              <a:rPr lang="en-US" dirty="0"/>
              <a:t>o HTU+TU (not bridging 1000)</a:t>
            </a:r>
            <a:endParaRPr lang="en-GB" dirty="0"/>
          </a:p>
          <a:p>
            <a:r>
              <a:rPr lang="en-US" dirty="0"/>
              <a:t>o HTU+HTU (not bridging 1000)</a:t>
            </a:r>
            <a:endParaRPr lang="en-GB" dirty="0"/>
          </a:p>
          <a:p>
            <a:r>
              <a:rPr lang="en-US" dirty="0"/>
              <a:t>o TU-TU</a:t>
            </a:r>
            <a:endParaRPr lang="en-GB" dirty="0"/>
          </a:p>
          <a:p>
            <a:r>
              <a:rPr lang="en-US" dirty="0"/>
              <a:t>o HTU-TU</a:t>
            </a:r>
            <a:endParaRPr lang="en-GB" dirty="0"/>
          </a:p>
          <a:p>
            <a:r>
              <a:rPr lang="en-US" dirty="0"/>
              <a:t>o HTU-HTU</a:t>
            </a:r>
            <a:endParaRPr lang="en-GB" dirty="0"/>
          </a:p>
          <a:p>
            <a:r>
              <a:rPr lang="en-US" dirty="0"/>
              <a:t>o </a:t>
            </a:r>
            <a:r>
              <a:rPr lang="en-US" dirty="0" err="1"/>
              <a:t>TUxU</a:t>
            </a:r>
            <a:endParaRPr lang="en-GB" dirty="0"/>
          </a:p>
          <a:p>
            <a:r>
              <a:rPr lang="en-US" dirty="0"/>
              <a:t>o TU÷U (where divisor is 2,3,4,5,6,10)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685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957085"/>
              </p:ext>
            </p:extLst>
          </p:nvPr>
        </p:nvGraphicFramePr>
        <p:xfrm>
          <a:off x="467544" y="836714"/>
          <a:ext cx="8280921" cy="5400600"/>
        </p:xfrm>
        <a:graphic>
          <a:graphicData uri="http://schemas.openxmlformats.org/drawingml/2006/table">
            <a:tbl>
              <a:tblPr firstRow="1" bandRow="1"/>
              <a:tblGrid>
                <a:gridCol w="2760307"/>
                <a:gridCol w="2760307"/>
                <a:gridCol w="2760307"/>
              </a:tblGrid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332656"/>
            <a:ext cx="1683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Multiply TU x U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8981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549352"/>
              </p:ext>
            </p:extLst>
          </p:nvPr>
        </p:nvGraphicFramePr>
        <p:xfrm>
          <a:off x="467544" y="836714"/>
          <a:ext cx="8280921" cy="5400600"/>
        </p:xfrm>
        <a:graphic>
          <a:graphicData uri="http://schemas.openxmlformats.org/drawingml/2006/table">
            <a:tbl>
              <a:tblPr firstRow="1" bandRow="1"/>
              <a:tblGrid>
                <a:gridCol w="2760307"/>
                <a:gridCol w="2760307"/>
                <a:gridCol w="2760307"/>
              </a:tblGrid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332656"/>
            <a:ext cx="1683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Multiply TU x U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1395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655037"/>
              </p:ext>
            </p:extLst>
          </p:nvPr>
        </p:nvGraphicFramePr>
        <p:xfrm>
          <a:off x="467544" y="836714"/>
          <a:ext cx="8280921" cy="5400600"/>
        </p:xfrm>
        <a:graphic>
          <a:graphicData uri="http://schemas.openxmlformats.org/drawingml/2006/table">
            <a:tbl>
              <a:tblPr firstRow="1" bandRow="1"/>
              <a:tblGrid>
                <a:gridCol w="2760307"/>
                <a:gridCol w="2760307"/>
                <a:gridCol w="2760307"/>
              </a:tblGrid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64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332656"/>
            <a:ext cx="1683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Multiply TU x U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091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012764"/>
              </p:ext>
            </p:extLst>
          </p:nvPr>
        </p:nvGraphicFramePr>
        <p:xfrm>
          <a:off x="467544" y="836714"/>
          <a:ext cx="8352927" cy="5256584"/>
        </p:xfrm>
        <a:graphic>
          <a:graphicData uri="http://schemas.openxmlformats.org/drawingml/2006/table">
            <a:tbl>
              <a:tblPr firstRow="1" bandRow="1"/>
              <a:tblGrid>
                <a:gridCol w="2784309"/>
                <a:gridCol w="2784309"/>
                <a:gridCol w="2784309"/>
              </a:tblGrid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332656"/>
            <a:ext cx="2766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Multiply TU divided by x U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4651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949685"/>
              </p:ext>
            </p:extLst>
          </p:nvPr>
        </p:nvGraphicFramePr>
        <p:xfrm>
          <a:off x="467544" y="836714"/>
          <a:ext cx="8352927" cy="5256584"/>
        </p:xfrm>
        <a:graphic>
          <a:graphicData uri="http://schemas.openxmlformats.org/drawingml/2006/table">
            <a:tbl>
              <a:tblPr firstRow="1" bandRow="1"/>
              <a:tblGrid>
                <a:gridCol w="2784309"/>
                <a:gridCol w="2784309"/>
                <a:gridCol w="2784309"/>
              </a:tblGrid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75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80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85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65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70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90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95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100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332656"/>
            <a:ext cx="2766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Multiply TU divided by x U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30040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239983"/>
              </p:ext>
            </p:extLst>
          </p:nvPr>
        </p:nvGraphicFramePr>
        <p:xfrm>
          <a:off x="467544" y="836714"/>
          <a:ext cx="8352927" cy="5256584"/>
        </p:xfrm>
        <a:graphic>
          <a:graphicData uri="http://schemas.openxmlformats.org/drawingml/2006/table">
            <a:tbl>
              <a:tblPr firstRow="1" bandRow="1"/>
              <a:tblGrid>
                <a:gridCol w="2784309"/>
                <a:gridCol w="2784309"/>
                <a:gridCol w="2784309"/>
              </a:tblGrid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155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175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180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185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165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170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190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195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150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332656"/>
            <a:ext cx="2766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Multiply TU divided by x U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878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828269"/>
              </p:ext>
            </p:extLst>
          </p:nvPr>
        </p:nvGraphicFramePr>
        <p:xfrm>
          <a:off x="467544" y="836714"/>
          <a:ext cx="8352927" cy="5256584"/>
        </p:xfrm>
        <a:graphic>
          <a:graphicData uri="http://schemas.openxmlformats.org/drawingml/2006/table">
            <a:tbl>
              <a:tblPr firstRow="1" bandRow="1"/>
              <a:tblGrid>
                <a:gridCol w="2784309"/>
                <a:gridCol w="2784309"/>
                <a:gridCol w="2784309"/>
              </a:tblGrid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8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18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332656"/>
            <a:ext cx="2766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Multiply TU divided by x U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95441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105759"/>
              </p:ext>
            </p:extLst>
          </p:nvPr>
        </p:nvGraphicFramePr>
        <p:xfrm>
          <a:off x="467544" y="836714"/>
          <a:ext cx="8352927" cy="5256584"/>
        </p:xfrm>
        <a:graphic>
          <a:graphicData uri="http://schemas.openxmlformats.org/drawingml/2006/table">
            <a:tbl>
              <a:tblPr firstRow="1" bandRow="1"/>
              <a:tblGrid>
                <a:gridCol w="2784309"/>
                <a:gridCol w="2784309"/>
                <a:gridCol w="2784309"/>
              </a:tblGrid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38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28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332656"/>
            <a:ext cx="2766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Multiply TU divided by x U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36331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123435"/>
              </p:ext>
            </p:extLst>
          </p:nvPr>
        </p:nvGraphicFramePr>
        <p:xfrm>
          <a:off x="467544" y="836714"/>
          <a:ext cx="8352927" cy="5256584"/>
        </p:xfrm>
        <a:graphic>
          <a:graphicData uri="http://schemas.openxmlformats.org/drawingml/2006/table">
            <a:tbl>
              <a:tblPr firstRow="1" bandRow="1"/>
              <a:tblGrid>
                <a:gridCol w="2784309"/>
                <a:gridCol w="2784309"/>
                <a:gridCol w="2784309"/>
              </a:tblGrid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122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150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140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126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124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138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232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228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230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332656"/>
            <a:ext cx="2766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Multiply TU divided by x U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5997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700712"/>
              </p:ext>
            </p:extLst>
          </p:nvPr>
        </p:nvGraphicFramePr>
        <p:xfrm>
          <a:off x="467544" y="836714"/>
          <a:ext cx="8352927" cy="5256584"/>
        </p:xfrm>
        <a:graphic>
          <a:graphicData uri="http://schemas.openxmlformats.org/drawingml/2006/table">
            <a:tbl>
              <a:tblPr firstRow="1" bandRow="1"/>
              <a:tblGrid>
                <a:gridCol w="2784309"/>
                <a:gridCol w="2784309"/>
                <a:gridCol w="2784309"/>
              </a:tblGrid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27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18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21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9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332656"/>
            <a:ext cx="2766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Multiply TU divided by x U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79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82685"/>
              </p:ext>
            </p:extLst>
          </p:nvPr>
        </p:nvGraphicFramePr>
        <p:xfrm>
          <a:off x="467544" y="836714"/>
          <a:ext cx="8208912" cy="4124422"/>
        </p:xfrm>
        <a:graphic>
          <a:graphicData uri="http://schemas.openxmlformats.org/drawingml/2006/table">
            <a:tbl>
              <a:tblPr firstRow="1" bandRow="1"/>
              <a:tblGrid>
                <a:gridCol w="2736304"/>
                <a:gridCol w="2736304"/>
                <a:gridCol w="2736304"/>
              </a:tblGrid>
              <a:tr h="106015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95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93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92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43969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96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97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94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6015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06015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11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332656"/>
            <a:ext cx="5849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Choose 2 numbers and add them together.  Bridging into 100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11596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028747"/>
              </p:ext>
            </p:extLst>
          </p:nvPr>
        </p:nvGraphicFramePr>
        <p:xfrm>
          <a:off x="467544" y="836714"/>
          <a:ext cx="8352927" cy="5256584"/>
        </p:xfrm>
        <a:graphic>
          <a:graphicData uri="http://schemas.openxmlformats.org/drawingml/2006/table">
            <a:tbl>
              <a:tblPr firstRow="1" bandRow="1"/>
              <a:tblGrid>
                <a:gridCol w="2784309"/>
                <a:gridCol w="2784309"/>
                <a:gridCol w="2784309"/>
              </a:tblGrid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150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27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120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90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21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332656"/>
            <a:ext cx="2766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Multiply TU divided by x U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44292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643632"/>
              </p:ext>
            </p:extLst>
          </p:nvPr>
        </p:nvGraphicFramePr>
        <p:xfrm>
          <a:off x="467544" y="836714"/>
          <a:ext cx="8352927" cy="5256584"/>
        </p:xfrm>
        <a:graphic>
          <a:graphicData uri="http://schemas.openxmlformats.org/drawingml/2006/table">
            <a:tbl>
              <a:tblPr firstRow="1" bandRow="1"/>
              <a:tblGrid>
                <a:gridCol w="2784309"/>
                <a:gridCol w="2784309"/>
                <a:gridCol w="2784309"/>
              </a:tblGrid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60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18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48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332656"/>
            <a:ext cx="2766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Multiply TU divided by x U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6541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293692"/>
              </p:ext>
            </p:extLst>
          </p:nvPr>
        </p:nvGraphicFramePr>
        <p:xfrm>
          <a:off x="467544" y="836714"/>
          <a:ext cx="8208912" cy="5256582"/>
        </p:xfrm>
        <a:graphic>
          <a:graphicData uri="http://schemas.openxmlformats.org/drawingml/2006/table">
            <a:tbl>
              <a:tblPr firstRow="1" bandRow="1"/>
              <a:tblGrid>
                <a:gridCol w="2736304"/>
                <a:gridCol w="2736304"/>
                <a:gridCol w="2736304"/>
              </a:tblGrid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62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63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65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72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72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83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94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92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73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84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82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93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74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332656"/>
            <a:ext cx="5533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Choose 2 numbers and add them together.  Bridging 100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1736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700432"/>
              </p:ext>
            </p:extLst>
          </p:nvPr>
        </p:nvGraphicFramePr>
        <p:xfrm>
          <a:off x="467544" y="836714"/>
          <a:ext cx="8208912" cy="5256582"/>
        </p:xfrm>
        <a:graphic>
          <a:graphicData uri="http://schemas.openxmlformats.org/drawingml/2006/table">
            <a:tbl>
              <a:tblPr firstRow="1" bandRow="1"/>
              <a:tblGrid>
                <a:gridCol w="2736304"/>
                <a:gridCol w="2736304"/>
                <a:gridCol w="2736304"/>
              </a:tblGrid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143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254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355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344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253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162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263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365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172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72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83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94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92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73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84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82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93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74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332656"/>
            <a:ext cx="5995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Choose 2 numbers and add them together.  Not bridging 1000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0164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382138"/>
              </p:ext>
            </p:extLst>
          </p:nvPr>
        </p:nvGraphicFramePr>
        <p:xfrm>
          <a:off x="467544" y="836714"/>
          <a:ext cx="8208912" cy="5256582"/>
        </p:xfrm>
        <a:graphic>
          <a:graphicData uri="http://schemas.openxmlformats.org/drawingml/2006/table">
            <a:tbl>
              <a:tblPr firstRow="1" bandRow="1"/>
              <a:tblGrid>
                <a:gridCol w="2736304"/>
                <a:gridCol w="2736304"/>
                <a:gridCol w="2736304"/>
              </a:tblGrid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143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254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355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344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253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162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263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365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172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372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483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594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592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473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384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482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393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574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332656"/>
            <a:ext cx="5995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Choose 2 numbers and add them together.  Not bridging 1000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990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532773"/>
              </p:ext>
            </p:extLst>
          </p:nvPr>
        </p:nvGraphicFramePr>
        <p:xfrm>
          <a:off x="467544" y="836714"/>
          <a:ext cx="8208912" cy="5256582"/>
        </p:xfrm>
        <a:graphic>
          <a:graphicData uri="http://schemas.openxmlformats.org/drawingml/2006/table">
            <a:tbl>
              <a:tblPr firstRow="1" bandRow="1"/>
              <a:tblGrid>
                <a:gridCol w="2736304"/>
                <a:gridCol w="2736304"/>
                <a:gridCol w="2736304"/>
              </a:tblGrid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567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559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356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367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557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767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668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659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578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235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343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432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325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224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443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242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421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342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332656"/>
            <a:ext cx="3315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Subtract    Smaller tens and units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894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60559"/>
              </p:ext>
            </p:extLst>
          </p:nvPr>
        </p:nvGraphicFramePr>
        <p:xfrm>
          <a:off x="467544" y="836714"/>
          <a:ext cx="8208912" cy="5256582"/>
        </p:xfrm>
        <a:graphic>
          <a:graphicData uri="http://schemas.openxmlformats.org/drawingml/2006/table">
            <a:tbl>
              <a:tblPr firstRow="1" bandRow="1"/>
              <a:tblGrid>
                <a:gridCol w="2736304"/>
                <a:gridCol w="2736304"/>
                <a:gridCol w="2736304"/>
              </a:tblGrid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563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554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353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362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552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763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664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652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573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236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347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438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326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227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448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246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427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348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332656"/>
            <a:ext cx="2233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Subtract  Larger units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1652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648399"/>
              </p:ext>
            </p:extLst>
          </p:nvPr>
        </p:nvGraphicFramePr>
        <p:xfrm>
          <a:off x="467544" y="836714"/>
          <a:ext cx="8208912" cy="5256582"/>
        </p:xfrm>
        <a:graphic>
          <a:graphicData uri="http://schemas.openxmlformats.org/drawingml/2006/table">
            <a:tbl>
              <a:tblPr firstRow="1" bandRow="1"/>
              <a:tblGrid>
                <a:gridCol w="2736304"/>
                <a:gridCol w="2736304"/>
                <a:gridCol w="2736304"/>
              </a:tblGrid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563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554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353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362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552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763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664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652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573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286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397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488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396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287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498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286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497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388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332656"/>
            <a:ext cx="3201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Subtract  Larger tens and units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16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214336"/>
              </p:ext>
            </p:extLst>
          </p:nvPr>
        </p:nvGraphicFramePr>
        <p:xfrm>
          <a:off x="467544" y="836714"/>
          <a:ext cx="8280921" cy="5400600"/>
        </p:xfrm>
        <a:graphic>
          <a:graphicData uri="http://schemas.openxmlformats.org/drawingml/2006/table">
            <a:tbl>
              <a:tblPr firstRow="1" bandRow="1"/>
              <a:tblGrid>
                <a:gridCol w="2760307"/>
                <a:gridCol w="2760307"/>
                <a:gridCol w="2760307"/>
              </a:tblGrid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1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0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332656"/>
            <a:ext cx="1683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Multiply TU x U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3996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453</Words>
  <Application>Microsoft Office PowerPoint</Application>
  <PresentationFormat>On-screen Show (4:3)</PresentationFormat>
  <Paragraphs>318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Hunwick</dc:creator>
  <cp:lastModifiedBy>Gareth Pitchford</cp:lastModifiedBy>
  <cp:revision>10</cp:revision>
  <dcterms:created xsi:type="dcterms:W3CDTF">2012-10-29T11:51:28Z</dcterms:created>
  <dcterms:modified xsi:type="dcterms:W3CDTF">2012-11-08T11:36:09Z</dcterms:modified>
</cp:coreProperties>
</file>