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69" r:id="rId4"/>
    <p:sldId id="271" r:id="rId5"/>
    <p:sldId id="263" r:id="rId6"/>
    <p:sldId id="266" r:id="rId7"/>
    <p:sldId id="264" r:id="rId8"/>
    <p:sldId id="272" r:id="rId9"/>
    <p:sldId id="267" r:id="rId10"/>
    <p:sldId id="259" r:id="rId11"/>
    <p:sldId id="260" r:id="rId12"/>
    <p:sldId id="261" r:id="rId13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954" y="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F8BA-ED76-42EC-AB94-22A86E668628}" type="datetimeFigureOut">
              <a:rPr lang="en-GB" smtClean="0"/>
              <a:t>30/01/2017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D4EB-F737-49D6-809D-15EDDCB22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506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F8BA-ED76-42EC-AB94-22A86E668628}" type="datetimeFigureOut">
              <a:rPr lang="en-GB" smtClean="0"/>
              <a:t>30/01/2017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D4EB-F737-49D6-809D-15EDDCB22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591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F8BA-ED76-42EC-AB94-22A86E668628}" type="datetimeFigureOut">
              <a:rPr lang="en-GB" smtClean="0"/>
              <a:t>30/01/2017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D4EB-F737-49D6-809D-15EDDCB22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272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F8BA-ED76-42EC-AB94-22A86E668628}" type="datetimeFigureOut">
              <a:rPr lang="en-GB" smtClean="0"/>
              <a:t>30/01/2017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D4EB-F737-49D6-809D-15EDDCB22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455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F8BA-ED76-42EC-AB94-22A86E668628}" type="datetimeFigureOut">
              <a:rPr lang="en-GB" smtClean="0"/>
              <a:t>30/01/2017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D4EB-F737-49D6-809D-15EDDCB22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15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F8BA-ED76-42EC-AB94-22A86E668628}" type="datetimeFigureOut">
              <a:rPr lang="en-GB" smtClean="0"/>
              <a:t>30/01/2017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D4EB-F737-49D6-809D-15EDDCB22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81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F8BA-ED76-42EC-AB94-22A86E668628}" type="datetimeFigureOut">
              <a:rPr lang="en-GB" smtClean="0"/>
              <a:t>30/01/2017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D4EB-F737-49D6-809D-15EDDCB22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835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F8BA-ED76-42EC-AB94-22A86E668628}" type="datetimeFigureOut">
              <a:rPr lang="en-GB" smtClean="0"/>
              <a:t>30/01/2017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D4EB-F737-49D6-809D-15EDDCB22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376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F8BA-ED76-42EC-AB94-22A86E668628}" type="datetimeFigureOut">
              <a:rPr lang="en-GB" smtClean="0"/>
              <a:t>30/01/2017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D4EB-F737-49D6-809D-15EDDCB22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365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F8BA-ED76-42EC-AB94-22A86E668628}" type="datetimeFigureOut">
              <a:rPr lang="en-GB" smtClean="0"/>
              <a:t>30/01/2017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D4EB-F737-49D6-809D-15EDDCB22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844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F8BA-ED76-42EC-AB94-22A86E668628}" type="datetimeFigureOut">
              <a:rPr lang="en-GB" smtClean="0"/>
              <a:t>30/01/2017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D4EB-F737-49D6-809D-15EDDCB22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46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8F8BA-ED76-42EC-AB94-22A86E668628}" type="datetimeFigureOut">
              <a:rPr lang="en-GB" smtClean="0"/>
              <a:t>30/01/2017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5D4EB-F737-49D6-809D-15EDDCB22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321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6.png"/><Relationship Id="rId4" Type="http://schemas.openxmlformats.org/officeDocument/2006/relationships/image" Target="../media/image2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6.png"/><Relationship Id="rId4" Type="http://schemas.openxmlformats.org/officeDocument/2006/relationships/image" Target="../media/image2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344488" y="188640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entagon 4"/>
          <p:cNvSpPr/>
          <p:nvPr/>
        </p:nvSpPr>
        <p:spPr>
          <a:xfrm>
            <a:off x="4625396" y="248542"/>
            <a:ext cx="4216036" cy="2532386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 descr="https://tse3.mm.bing.net/th?id=OIP.Mb3e4bb73bde15a7737d7160da80d52f1H0&amp;pid=15.1&amp;P=0&amp;w=300&amp;h=30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9461" y="647983"/>
            <a:ext cx="172819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85784" y="404176"/>
            <a:ext cx="1536377" cy="187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07818" y="404176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9</a:t>
            </a:r>
            <a:r>
              <a:rPr lang="en-GB" dirty="0"/>
              <a:t>p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37449" y="692696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9</a:t>
            </a:r>
            <a:r>
              <a:rPr lang="en-GB" dirty="0"/>
              <a:t>p</a:t>
            </a:r>
          </a:p>
        </p:txBody>
      </p:sp>
      <p:sp>
        <p:nvSpPr>
          <p:cNvPr id="20" name="Pentagon 19"/>
          <p:cNvSpPr/>
          <p:nvPr/>
        </p:nvSpPr>
        <p:spPr>
          <a:xfrm>
            <a:off x="344488" y="3443242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2307818" y="3658778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8</a:t>
            </a:r>
            <a:r>
              <a:rPr lang="en-GB" dirty="0"/>
              <a:t>p</a:t>
            </a:r>
          </a:p>
        </p:txBody>
      </p:sp>
      <p:sp>
        <p:nvSpPr>
          <p:cNvPr id="26" name="Pentagon 25"/>
          <p:cNvSpPr/>
          <p:nvPr/>
        </p:nvSpPr>
        <p:spPr>
          <a:xfrm>
            <a:off x="4865410" y="3443242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6828740" y="3658778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8</a:t>
            </a:r>
            <a:r>
              <a:rPr lang="en-GB" dirty="0"/>
              <a:t>p</a:t>
            </a: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7946" y="3584620"/>
            <a:ext cx="1442798" cy="2004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9632" y="3950365"/>
            <a:ext cx="1308679" cy="1273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1945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344488" y="188640"/>
            <a:ext cx="2592288" cy="187220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entagon 4"/>
          <p:cNvSpPr/>
          <p:nvPr/>
        </p:nvSpPr>
        <p:spPr>
          <a:xfrm>
            <a:off x="3296816" y="262817"/>
            <a:ext cx="2592288" cy="1728192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Pentagon 5"/>
          <p:cNvSpPr/>
          <p:nvPr/>
        </p:nvSpPr>
        <p:spPr>
          <a:xfrm>
            <a:off x="6393160" y="262817"/>
            <a:ext cx="2592288" cy="1728192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entagon 6"/>
          <p:cNvSpPr/>
          <p:nvPr/>
        </p:nvSpPr>
        <p:spPr>
          <a:xfrm>
            <a:off x="344488" y="2348880"/>
            <a:ext cx="2592288" cy="187220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Pentagon 7"/>
          <p:cNvSpPr/>
          <p:nvPr/>
        </p:nvSpPr>
        <p:spPr>
          <a:xfrm>
            <a:off x="3264140" y="2348880"/>
            <a:ext cx="2592288" cy="1728192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Pentagon 8"/>
          <p:cNvSpPr/>
          <p:nvPr/>
        </p:nvSpPr>
        <p:spPr>
          <a:xfrm>
            <a:off x="6393160" y="2348880"/>
            <a:ext cx="2592288" cy="1728192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Pentagon 9"/>
          <p:cNvSpPr/>
          <p:nvPr/>
        </p:nvSpPr>
        <p:spPr>
          <a:xfrm>
            <a:off x="378349" y="4725144"/>
            <a:ext cx="2592288" cy="187220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Pentagon 10"/>
          <p:cNvSpPr/>
          <p:nvPr/>
        </p:nvSpPr>
        <p:spPr>
          <a:xfrm>
            <a:off x="3239848" y="4691042"/>
            <a:ext cx="2592288" cy="187220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Pentagon 11"/>
          <p:cNvSpPr/>
          <p:nvPr/>
        </p:nvSpPr>
        <p:spPr>
          <a:xfrm>
            <a:off x="6393160" y="4509120"/>
            <a:ext cx="2592288" cy="187220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253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84872" y="116632"/>
            <a:ext cx="50257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   This is Barnaby bear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41232" y="86045"/>
            <a:ext cx="252028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98897" y="1124744"/>
            <a:ext cx="474233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Barnaby went to the shops.  In his purse he had </a:t>
            </a:r>
            <a:r>
              <a:rPr lang="en-GB" sz="6600" dirty="0">
                <a:latin typeface="Comic Sans MS" panose="030F0702030302020204" pitchFamily="66" charset="0"/>
              </a:rPr>
              <a:t>5</a:t>
            </a:r>
            <a:r>
              <a:rPr lang="en-GB" sz="2400" dirty="0">
                <a:latin typeface="Comic Sans MS" panose="030F0702030302020204" pitchFamily="66" charset="0"/>
              </a:rPr>
              <a:t> p to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spend each time.  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9052" y="2904507"/>
            <a:ext cx="1919287" cy="175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3733" y="4624171"/>
            <a:ext cx="3111231" cy="2021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19957" y="2998788"/>
            <a:ext cx="5121275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0808" y="4528253"/>
            <a:ext cx="3412662" cy="2212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1433" y="578875"/>
            <a:ext cx="2085011" cy="1795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5418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91432" y="110822"/>
            <a:ext cx="897573" cy="701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21632" y="110822"/>
            <a:ext cx="3889779" cy="260155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89005" y="128356"/>
            <a:ext cx="3913187" cy="262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011" y="3428206"/>
            <a:ext cx="8888413" cy="265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1330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344488" y="188640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entagon 4"/>
          <p:cNvSpPr/>
          <p:nvPr/>
        </p:nvSpPr>
        <p:spPr>
          <a:xfrm>
            <a:off x="4625396" y="248542"/>
            <a:ext cx="4216036" cy="2532386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 descr="https://tse3.mm.bing.net/th?id=OIP.Mb3e4bb73bde15a7737d7160da80d52f1H0&amp;pid=15.1&amp;P=0&amp;w=300&amp;h=30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7462" y="800708"/>
            <a:ext cx="172819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95122" y="559512"/>
            <a:ext cx="1954715" cy="1850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07818" y="404176"/>
            <a:ext cx="10583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 7</a:t>
            </a:r>
            <a:r>
              <a:rPr lang="en-GB" dirty="0"/>
              <a:t>p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37449" y="692696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7</a:t>
            </a:r>
            <a:r>
              <a:rPr lang="en-GB" dirty="0"/>
              <a:t>p</a:t>
            </a:r>
          </a:p>
        </p:txBody>
      </p:sp>
      <p:sp>
        <p:nvSpPr>
          <p:cNvPr id="20" name="Pentagon 19"/>
          <p:cNvSpPr/>
          <p:nvPr/>
        </p:nvSpPr>
        <p:spPr>
          <a:xfrm>
            <a:off x="344488" y="3443242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2720751" y="4077666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5</a:t>
            </a:r>
            <a:r>
              <a:rPr lang="en-GB" dirty="0"/>
              <a:t>p</a:t>
            </a:r>
          </a:p>
        </p:txBody>
      </p:sp>
      <p:sp>
        <p:nvSpPr>
          <p:cNvPr id="26" name="Pentagon 25"/>
          <p:cNvSpPr/>
          <p:nvPr/>
        </p:nvSpPr>
        <p:spPr>
          <a:xfrm>
            <a:off x="4865410" y="3443242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6828740" y="3658778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5</a:t>
            </a:r>
            <a:r>
              <a:rPr lang="en-GB" dirty="0"/>
              <a:t>p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8402" y="3687574"/>
            <a:ext cx="2374357" cy="174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95122" y="3757502"/>
            <a:ext cx="1963765" cy="1963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6622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344488" y="188640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3345083" y="797970"/>
            <a:ext cx="53893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 </a:t>
            </a:r>
            <a:r>
              <a:rPr lang="en-GB" dirty="0"/>
              <a:t>p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3224808" y="930482"/>
            <a:ext cx="0" cy="1058416"/>
          </a:xfrm>
          <a:prstGeom prst="line">
            <a:avLst/>
          </a:prstGeom>
          <a:ln w="2063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entagon 28"/>
          <p:cNvSpPr/>
          <p:nvPr/>
        </p:nvSpPr>
        <p:spPr>
          <a:xfrm>
            <a:off x="5025008" y="335716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8025603" y="945046"/>
            <a:ext cx="53893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 </a:t>
            </a:r>
            <a:r>
              <a:rPr lang="en-GB" dirty="0"/>
              <a:t>p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7905328" y="1077558"/>
            <a:ext cx="0" cy="1058416"/>
          </a:xfrm>
          <a:prstGeom prst="line">
            <a:avLst/>
          </a:prstGeom>
          <a:ln w="2063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entagon 33"/>
          <p:cNvSpPr/>
          <p:nvPr/>
        </p:nvSpPr>
        <p:spPr>
          <a:xfrm>
            <a:off x="253077" y="3573016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3253672" y="4182346"/>
            <a:ext cx="53893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 </a:t>
            </a:r>
            <a:r>
              <a:rPr lang="en-GB" dirty="0"/>
              <a:t>p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3133397" y="4314858"/>
            <a:ext cx="0" cy="1058416"/>
          </a:xfrm>
          <a:prstGeom prst="line">
            <a:avLst/>
          </a:prstGeom>
          <a:ln w="2063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Pentagon 37"/>
          <p:cNvSpPr/>
          <p:nvPr/>
        </p:nvSpPr>
        <p:spPr>
          <a:xfrm>
            <a:off x="5025008" y="3547921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8025603" y="4157251"/>
            <a:ext cx="53893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 </a:t>
            </a:r>
            <a:r>
              <a:rPr lang="en-GB" dirty="0"/>
              <a:t>p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7905328" y="4289763"/>
            <a:ext cx="0" cy="1058416"/>
          </a:xfrm>
          <a:prstGeom prst="line">
            <a:avLst/>
          </a:prstGeom>
          <a:ln w="2063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0567" y="548680"/>
            <a:ext cx="2530010" cy="1037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78178" y="519244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2560" y="3699867"/>
            <a:ext cx="162877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6282" y="3699867"/>
            <a:ext cx="2530010" cy="1037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2348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344488" y="188640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entagon 4"/>
          <p:cNvSpPr/>
          <p:nvPr/>
        </p:nvSpPr>
        <p:spPr>
          <a:xfrm>
            <a:off x="4625396" y="248542"/>
            <a:ext cx="4216036" cy="2532386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9364" y="318315"/>
            <a:ext cx="1738086" cy="1645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07818" y="404176"/>
            <a:ext cx="10583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 2</a:t>
            </a:r>
            <a:r>
              <a:rPr lang="en-GB" dirty="0"/>
              <a:t>p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37449" y="692696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2</a:t>
            </a:r>
            <a:r>
              <a:rPr lang="en-GB" dirty="0"/>
              <a:t>p</a:t>
            </a:r>
          </a:p>
        </p:txBody>
      </p:sp>
      <p:sp>
        <p:nvSpPr>
          <p:cNvPr id="20" name="Pentagon 19"/>
          <p:cNvSpPr/>
          <p:nvPr/>
        </p:nvSpPr>
        <p:spPr>
          <a:xfrm>
            <a:off x="344488" y="3443242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2307818" y="3658778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2</a:t>
            </a:r>
            <a:r>
              <a:rPr lang="en-GB" dirty="0"/>
              <a:t>p</a:t>
            </a:r>
          </a:p>
        </p:txBody>
      </p:sp>
      <p:sp>
        <p:nvSpPr>
          <p:cNvPr id="26" name="Pentagon 25"/>
          <p:cNvSpPr/>
          <p:nvPr/>
        </p:nvSpPr>
        <p:spPr>
          <a:xfrm>
            <a:off x="4865410" y="3443242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6828740" y="3658778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2</a:t>
            </a:r>
            <a:r>
              <a:rPr lang="en-GB" dirty="0"/>
              <a:t>p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4358" y="3658777"/>
            <a:ext cx="1756354" cy="177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9363" y="3553466"/>
            <a:ext cx="1428750" cy="1747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4359" y="257156"/>
            <a:ext cx="2116392" cy="1771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3214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344488" y="188640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Pentagon 35"/>
          <p:cNvSpPr/>
          <p:nvPr/>
        </p:nvSpPr>
        <p:spPr>
          <a:xfrm>
            <a:off x="5241032" y="276976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Pentagon 42"/>
          <p:cNvSpPr/>
          <p:nvPr/>
        </p:nvSpPr>
        <p:spPr>
          <a:xfrm>
            <a:off x="402344" y="3429000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Pentagon 49"/>
          <p:cNvSpPr/>
          <p:nvPr/>
        </p:nvSpPr>
        <p:spPr>
          <a:xfrm>
            <a:off x="5241032" y="3478150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8625408" y="463877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4516" y="435289"/>
            <a:ext cx="1703114" cy="160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1141" y="581793"/>
            <a:ext cx="2102629" cy="1805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0553" y="3666210"/>
            <a:ext cx="1837078" cy="1837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50899" y="3907480"/>
            <a:ext cx="1766397" cy="1633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757631" y="823064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3</a:t>
            </a:r>
            <a:r>
              <a:rPr lang="en-GB" dirty="0"/>
              <a:t>p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473280" y="911400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3</a:t>
            </a:r>
            <a:r>
              <a:rPr lang="en-GB" dirty="0"/>
              <a:t>p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57631" y="3977058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3</a:t>
            </a:r>
            <a:r>
              <a:rPr lang="en-GB" dirty="0"/>
              <a:t>p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633739" y="3985668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3</a:t>
            </a:r>
            <a:r>
              <a:rPr lang="en-GB" dirty="0"/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1079155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344488" y="188640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Pentagon 35"/>
          <p:cNvSpPr/>
          <p:nvPr/>
        </p:nvSpPr>
        <p:spPr>
          <a:xfrm>
            <a:off x="5241032" y="276976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Pentagon 42"/>
          <p:cNvSpPr/>
          <p:nvPr/>
        </p:nvSpPr>
        <p:spPr>
          <a:xfrm>
            <a:off x="402344" y="3429000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Pentagon 49"/>
          <p:cNvSpPr/>
          <p:nvPr/>
        </p:nvSpPr>
        <p:spPr>
          <a:xfrm>
            <a:off x="5241032" y="3478150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6738" y="357259"/>
            <a:ext cx="1920008" cy="1714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17096" y="400441"/>
            <a:ext cx="1783373" cy="178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8285" y="3729805"/>
            <a:ext cx="1490283" cy="1656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17096" y="3602079"/>
            <a:ext cx="1704588" cy="170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678961" y="823064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7</a:t>
            </a:r>
            <a:r>
              <a:rPr lang="en-GB" dirty="0"/>
              <a:t>p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21684" y="911400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7</a:t>
            </a:r>
            <a:r>
              <a:rPr lang="en-GB" dirty="0"/>
              <a:t>p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462462" y="3952519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7</a:t>
            </a:r>
            <a:r>
              <a:rPr lang="en-GB" dirty="0"/>
              <a:t>p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600469" y="4062427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7</a:t>
            </a:r>
            <a:r>
              <a:rPr lang="en-GB" dirty="0"/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3453476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344488" y="188640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3122905" y="823064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5</a:t>
            </a:r>
            <a:r>
              <a:rPr lang="en-GB" dirty="0"/>
              <a:t>p</a:t>
            </a:r>
          </a:p>
        </p:txBody>
      </p:sp>
      <p:sp>
        <p:nvSpPr>
          <p:cNvPr id="33" name="Pentagon 32"/>
          <p:cNvSpPr/>
          <p:nvPr/>
        </p:nvSpPr>
        <p:spPr>
          <a:xfrm>
            <a:off x="4880992" y="233034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7659409" y="867458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5</a:t>
            </a:r>
            <a:r>
              <a:rPr lang="en-GB" dirty="0"/>
              <a:t>p</a:t>
            </a:r>
          </a:p>
        </p:txBody>
      </p:sp>
      <p:sp>
        <p:nvSpPr>
          <p:cNvPr id="40" name="Pentagon 39"/>
          <p:cNvSpPr/>
          <p:nvPr/>
        </p:nvSpPr>
        <p:spPr>
          <a:xfrm>
            <a:off x="367230" y="3501008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3145647" y="4135432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5</a:t>
            </a:r>
            <a:r>
              <a:rPr lang="en-GB" dirty="0"/>
              <a:t>p</a:t>
            </a:r>
          </a:p>
        </p:txBody>
      </p:sp>
      <p:sp>
        <p:nvSpPr>
          <p:cNvPr id="47" name="Pentagon 46"/>
          <p:cNvSpPr/>
          <p:nvPr/>
        </p:nvSpPr>
        <p:spPr>
          <a:xfrm>
            <a:off x="4956743" y="3472052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7735160" y="4106476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5</a:t>
            </a:r>
            <a:r>
              <a:rPr lang="en-GB" dirty="0"/>
              <a:t>p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8236" y="399435"/>
            <a:ext cx="1984482" cy="2141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60037" y="760805"/>
            <a:ext cx="1832441" cy="1385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7441" y="3834512"/>
            <a:ext cx="1925277" cy="1925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60037" y="3800734"/>
            <a:ext cx="2099372" cy="2099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7773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344488" y="188640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Pentagon 32"/>
          <p:cNvSpPr/>
          <p:nvPr/>
        </p:nvSpPr>
        <p:spPr>
          <a:xfrm>
            <a:off x="4880992" y="233034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Pentagon 39"/>
          <p:cNvSpPr/>
          <p:nvPr/>
        </p:nvSpPr>
        <p:spPr>
          <a:xfrm>
            <a:off x="367230" y="3501008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Pentagon 46"/>
          <p:cNvSpPr/>
          <p:nvPr/>
        </p:nvSpPr>
        <p:spPr>
          <a:xfrm>
            <a:off x="4956743" y="3472052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8236" y="399435"/>
            <a:ext cx="1984482" cy="2141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60037" y="760805"/>
            <a:ext cx="1832441" cy="1385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7441" y="3834512"/>
            <a:ext cx="1925277" cy="1925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60037" y="3800734"/>
            <a:ext cx="2099372" cy="2099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5092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344488" y="188640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3122905" y="823064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5</a:t>
            </a:r>
            <a:r>
              <a:rPr lang="en-GB" dirty="0"/>
              <a:t>p</a:t>
            </a:r>
          </a:p>
        </p:txBody>
      </p:sp>
      <p:sp>
        <p:nvSpPr>
          <p:cNvPr id="33" name="Pentagon 32"/>
          <p:cNvSpPr/>
          <p:nvPr/>
        </p:nvSpPr>
        <p:spPr>
          <a:xfrm>
            <a:off x="4880992" y="233034"/>
            <a:ext cx="4032448" cy="2592288"/>
          </a:xfrm>
          <a:prstGeom prst="homePlat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7659409" y="867458"/>
            <a:ext cx="825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/>
              <a:t>5</a:t>
            </a:r>
            <a:r>
              <a:rPr lang="en-GB" dirty="0"/>
              <a:t>p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8079" y="588169"/>
            <a:ext cx="2089291" cy="1737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02243" y="823064"/>
            <a:ext cx="2307762" cy="1502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433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60</Words>
  <Application>Microsoft Office PowerPoint</Application>
  <PresentationFormat>A4 Paper (210x297 mm)</PresentationFormat>
  <Paragraphs>34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Leanne</dc:creator>
  <cp:lastModifiedBy>Gareth Pitchford</cp:lastModifiedBy>
  <cp:revision>12</cp:revision>
  <dcterms:created xsi:type="dcterms:W3CDTF">2016-10-09T09:00:46Z</dcterms:created>
  <dcterms:modified xsi:type="dcterms:W3CDTF">2017-01-30T14:55:00Z</dcterms:modified>
</cp:coreProperties>
</file>