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2" r:id="rId4"/>
    <p:sldId id="269" r:id="rId5"/>
    <p:sldId id="272" r:id="rId6"/>
    <p:sldId id="265" r:id="rId7"/>
    <p:sldId id="271" r:id="rId8"/>
    <p:sldId id="263" r:id="rId9"/>
    <p:sldId id="266" r:id="rId10"/>
    <p:sldId id="264" r:id="rId11"/>
    <p:sldId id="267" r:id="rId12"/>
    <p:sldId id="259" r:id="rId13"/>
    <p:sldId id="260" r:id="rId14"/>
    <p:sldId id="261" r:id="rId1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54" y="1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50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7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45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8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83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37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6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84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6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2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s://tse3.mm.bing.net/th?id=OIP.Mb3e4bb73bde15a7737d7160da80d52f1H0&amp;pid=15.1&amp;P=0&amp;w=300&amp;h=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552" y="246406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1072" y="318316"/>
            <a:ext cx="1536377" cy="14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15654" y="177295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5410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4162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15654" y="502755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307818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8384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480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6576" y="502755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946" y="3584620"/>
            <a:ext cx="1442798" cy="128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3482" y="3596031"/>
            <a:ext cx="1308679" cy="127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6758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94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230" y="184249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5870" y="186925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04433" y="186925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22905" y="823064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239" y="102326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396" y="22042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Pentagon 32"/>
          <p:cNvSpPr/>
          <p:nvPr/>
        </p:nvSpPr>
        <p:spPr>
          <a:xfrm>
            <a:off x="4880992" y="233034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3734" y="1886890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2374" y="191364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0937" y="191364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7659409" y="86745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6743" y="1067660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6900" y="264820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Pentagon 39"/>
          <p:cNvSpPr/>
          <p:nvPr/>
        </p:nvSpPr>
        <p:spPr>
          <a:xfrm>
            <a:off x="367230" y="3501008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972" y="515486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8612" y="5181623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7175" y="5181623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3145647" y="4135432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81" y="433563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138" y="353279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Pentagon 46"/>
          <p:cNvSpPr/>
          <p:nvPr/>
        </p:nvSpPr>
        <p:spPr>
          <a:xfrm>
            <a:off x="4956743" y="347205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79485" y="512590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8125" y="515266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6688" y="515266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7735160" y="410647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2494" y="430667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2651" y="350383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0328" y="399435"/>
            <a:ext cx="1242390" cy="134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4720" y="271597"/>
            <a:ext cx="1316413" cy="138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8931" y="3642785"/>
            <a:ext cx="1385698" cy="138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3918" y="3596626"/>
            <a:ext cx="1478016" cy="14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773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230" y="184249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5870" y="186925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04433" y="186925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22905" y="823064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239" y="102326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396" y="22042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Pentagon 32"/>
          <p:cNvSpPr/>
          <p:nvPr/>
        </p:nvSpPr>
        <p:spPr>
          <a:xfrm>
            <a:off x="4880992" y="233034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3734" y="1886890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2374" y="191364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0937" y="191364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7659409" y="86745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6743" y="1067660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6900" y="264820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Pentagon 39"/>
          <p:cNvSpPr/>
          <p:nvPr/>
        </p:nvSpPr>
        <p:spPr>
          <a:xfrm>
            <a:off x="367230" y="3501008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972" y="515486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8612" y="5181623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7175" y="5181623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3145647" y="4135432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81" y="433563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138" y="353279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Pentagon 46"/>
          <p:cNvSpPr/>
          <p:nvPr/>
        </p:nvSpPr>
        <p:spPr>
          <a:xfrm>
            <a:off x="4956743" y="347205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79485" y="512590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8125" y="515266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6688" y="515266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7735160" y="410647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2494" y="430667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2651" y="350383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7815" y="373906"/>
            <a:ext cx="1298720" cy="129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92847" y="483442"/>
            <a:ext cx="1851552" cy="1205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33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3296816" y="262817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entagon 5"/>
          <p:cNvSpPr/>
          <p:nvPr/>
        </p:nvSpPr>
        <p:spPr>
          <a:xfrm>
            <a:off x="6393160" y="262817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entagon 6"/>
          <p:cNvSpPr/>
          <p:nvPr/>
        </p:nvSpPr>
        <p:spPr>
          <a:xfrm>
            <a:off x="344488" y="2348880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entagon 7"/>
          <p:cNvSpPr/>
          <p:nvPr/>
        </p:nvSpPr>
        <p:spPr>
          <a:xfrm>
            <a:off x="3264140" y="2348880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entagon 8"/>
          <p:cNvSpPr/>
          <p:nvPr/>
        </p:nvSpPr>
        <p:spPr>
          <a:xfrm>
            <a:off x="6393160" y="2348880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entagon 9"/>
          <p:cNvSpPr/>
          <p:nvPr/>
        </p:nvSpPr>
        <p:spPr>
          <a:xfrm>
            <a:off x="378349" y="4725144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Pentagon 10"/>
          <p:cNvSpPr/>
          <p:nvPr/>
        </p:nvSpPr>
        <p:spPr>
          <a:xfrm>
            <a:off x="3239848" y="4691042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Pentagon 11"/>
          <p:cNvSpPr/>
          <p:nvPr/>
        </p:nvSpPr>
        <p:spPr>
          <a:xfrm>
            <a:off x="6393160" y="4509120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53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4872" y="116632"/>
            <a:ext cx="5025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   This is Barnaby bear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1232" y="86045"/>
            <a:ext cx="252028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98897" y="1124744"/>
            <a:ext cx="47423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Barnaby went to the shops.  In his purse he had </a:t>
            </a:r>
            <a:r>
              <a:rPr lang="en-GB" sz="6600" dirty="0">
                <a:latin typeface="Comic Sans MS" panose="030F0702030302020204" pitchFamily="66" charset="0"/>
              </a:rPr>
              <a:t>5</a:t>
            </a:r>
            <a:r>
              <a:rPr lang="en-GB" sz="2400" dirty="0">
                <a:latin typeface="Comic Sans MS" panose="030F0702030302020204" pitchFamily="66" charset="0"/>
              </a:rPr>
              <a:t> p to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spend each time. 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9052" y="2904507"/>
            <a:ext cx="1919287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733" y="4624171"/>
            <a:ext cx="3111231" cy="2021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9957" y="2998788"/>
            <a:ext cx="51212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0808" y="4528253"/>
            <a:ext cx="3412662" cy="2212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433" y="578875"/>
            <a:ext cx="2085011" cy="179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418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91432" y="110822"/>
            <a:ext cx="897573" cy="701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1632" y="110822"/>
            <a:ext cx="3889779" cy="26015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9005" y="128356"/>
            <a:ext cx="39131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011" y="3428206"/>
            <a:ext cx="8888413" cy="265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33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s://tse3.mm.bing.net/th?id=OIP.Mb3e4bb73bde15a7737d7160da80d52f1H0&amp;pid=15.1&amp;P=0&amp;w=300&amp;h=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552" y="246406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1072" y="318316"/>
            <a:ext cx="1536377" cy="14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15654" y="177295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5410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4162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15654" y="502755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307818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8384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480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6576" y="502755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946" y="3584620"/>
            <a:ext cx="1442798" cy="128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3482" y="3596031"/>
            <a:ext cx="1308679" cy="127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6758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3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s://tse3.mm.bing.net/th?id=OIP.Mb3e4bb73bde15a7737d7160da80d52f1H0&amp;pid=15.1&amp;P=0&amp;w=300&amp;h=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552" y="246406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1072" y="318316"/>
            <a:ext cx="1536377" cy="14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5410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4162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10583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2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307818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8384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480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358" y="3658777"/>
            <a:ext cx="1756354" cy="1288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9363" y="3553467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662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1919891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5083" y="797970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224808" y="930482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entagon 28"/>
          <p:cNvSpPr/>
          <p:nvPr/>
        </p:nvSpPr>
        <p:spPr>
          <a:xfrm>
            <a:off x="5025008" y="33571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7982" y="191989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8025603" y="945046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7905328" y="1077558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entagon 33"/>
          <p:cNvSpPr/>
          <p:nvPr/>
        </p:nvSpPr>
        <p:spPr>
          <a:xfrm>
            <a:off x="253077" y="357301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6051" y="515719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3253672" y="4182346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133397" y="4314858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entagon 37"/>
          <p:cNvSpPr/>
          <p:nvPr/>
        </p:nvSpPr>
        <p:spPr>
          <a:xfrm>
            <a:off x="5025008" y="3547921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7982" y="51320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8025603" y="4157251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7905328" y="4289763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0567" y="548680"/>
            <a:ext cx="2530010" cy="10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8178" y="519244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560" y="3699867"/>
            <a:ext cx="16287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6282" y="3699867"/>
            <a:ext cx="2530010" cy="10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234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1919891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5083" y="797970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224808" y="930482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entagon 28"/>
          <p:cNvSpPr/>
          <p:nvPr/>
        </p:nvSpPr>
        <p:spPr>
          <a:xfrm>
            <a:off x="5025008" y="33571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7982" y="191989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8025603" y="945046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7905328" y="1077558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entagon 33"/>
          <p:cNvSpPr/>
          <p:nvPr/>
        </p:nvSpPr>
        <p:spPr>
          <a:xfrm>
            <a:off x="253077" y="357301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6051" y="515719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3253672" y="4182346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133397" y="4314858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entagon 37"/>
          <p:cNvSpPr/>
          <p:nvPr/>
        </p:nvSpPr>
        <p:spPr>
          <a:xfrm>
            <a:off x="5025008" y="3547921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7982" y="51320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8025603" y="4157251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7905328" y="4289763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0567" y="548680"/>
            <a:ext cx="2530010" cy="10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8178" y="519244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560" y="3699867"/>
            <a:ext cx="16287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6282" y="3699867"/>
            <a:ext cx="2530010" cy="10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3071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s://tse3.mm.bing.net/th?id=OIP.Mb3e4bb73bde15a7737d7160da80d52f1H0&amp;pid=15.1&amp;P=0&amp;w=300&amp;h=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552" y="246406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1072" y="318316"/>
            <a:ext cx="1536377" cy="14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5410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4162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10583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2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307818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8384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480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358" y="3658777"/>
            <a:ext cx="1756354" cy="1288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9363" y="3553467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342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1072" y="318316"/>
            <a:ext cx="1536377" cy="14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177281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5410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4162" y="1842497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10583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2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1558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307818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8384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480" y="502741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358" y="3658777"/>
            <a:ext cx="1756354" cy="1288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9363" y="3553467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359" y="257156"/>
            <a:ext cx="1756354" cy="1470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214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784" y="191721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3980" y="194533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3470" y="195062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28864" y="13492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1031" y="1177299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488" y="108229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Pentagon 35"/>
          <p:cNvSpPr/>
          <p:nvPr/>
        </p:nvSpPr>
        <p:spPr>
          <a:xfrm>
            <a:off x="5241032" y="27697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0328" y="200555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524" y="203367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0014" y="203896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8625408" y="143760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0838" y="1098897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41032" y="117063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Pentagon 42"/>
          <p:cNvSpPr/>
          <p:nvPr/>
        </p:nvSpPr>
        <p:spPr>
          <a:xfrm>
            <a:off x="402344" y="342900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1640" y="515757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1836" y="518569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326" y="519098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3786720" y="45896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3011" y="4143708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2344" y="432265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Pentagon 49"/>
          <p:cNvSpPr/>
          <p:nvPr/>
        </p:nvSpPr>
        <p:spPr>
          <a:xfrm>
            <a:off x="5241032" y="347815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0328" y="520672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524" y="523484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0014" y="524013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8625408" y="46387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1699" y="4192858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41032" y="437180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4868" y="203260"/>
            <a:ext cx="1703114" cy="16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619" y="331636"/>
            <a:ext cx="1831106" cy="157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46433" y="3666210"/>
            <a:ext cx="1411197" cy="141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6835" y="3720402"/>
            <a:ext cx="1406357" cy="130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15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784" y="191721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3980" y="194533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3470" y="195062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28864" y="13492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55" y="903348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488" y="108229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Pentagon 35"/>
          <p:cNvSpPr/>
          <p:nvPr/>
        </p:nvSpPr>
        <p:spPr>
          <a:xfrm>
            <a:off x="5241032" y="27697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0328" y="200555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524" y="2033672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0014" y="2038964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8625408" y="143760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1699" y="991684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41032" y="1170635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Pentagon 42"/>
          <p:cNvSpPr/>
          <p:nvPr/>
        </p:nvSpPr>
        <p:spPr>
          <a:xfrm>
            <a:off x="402344" y="342900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1640" y="515757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1836" y="518569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326" y="519098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3786720" y="45896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3011" y="4143708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2344" y="432265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Pentagon 49"/>
          <p:cNvSpPr/>
          <p:nvPr/>
        </p:nvSpPr>
        <p:spPr>
          <a:xfrm>
            <a:off x="5241032" y="347815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0328" y="520672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524" y="5234846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0014" y="5240138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8625408" y="46387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1699" y="4192858"/>
            <a:ext cx="657833" cy="82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41032" y="4371809"/>
            <a:ext cx="810196" cy="8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3980" y="357260"/>
            <a:ext cx="1572766" cy="140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80970" y="400441"/>
            <a:ext cx="1419499" cy="141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6463" y="3535430"/>
            <a:ext cx="1490283" cy="165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524" y="3602079"/>
            <a:ext cx="1441160" cy="144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47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78</Words>
  <Application>Microsoft Office PowerPoint</Application>
  <PresentationFormat>A4 Paper (210x297 mm)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</dc:creator>
  <cp:lastModifiedBy>Gareth Pitchford</cp:lastModifiedBy>
  <cp:revision>10</cp:revision>
  <dcterms:created xsi:type="dcterms:W3CDTF">2016-10-09T09:00:46Z</dcterms:created>
  <dcterms:modified xsi:type="dcterms:W3CDTF">2017-01-30T14:54:01Z</dcterms:modified>
</cp:coreProperties>
</file>