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0" r:id="rId4"/>
    <p:sldId id="261" r:id="rId5"/>
    <p:sldId id="262" r:id="rId6"/>
    <p:sldId id="263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8DEBD3-7FED-45EF-BC41-AAA8135B5730}" type="datetimeFigureOut">
              <a:rPr lang="en-GB" smtClean="0"/>
              <a:t>13/09/2015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4EAAD-CF49-4444-99A9-A8684E86D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320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4EAAD-CF49-4444-99A9-A8684E86D16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22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4EAAD-CF49-4444-99A9-A8684E86D16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22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4EAAD-CF49-4444-99A9-A8684E86D16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22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CC7C1-D315-412E-8F4A-75E140D22FD8}" type="datetimeFigureOut">
              <a:rPr lang="en-GB" smtClean="0"/>
              <a:t>13/09/2015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A05C-7F14-43E5-A928-F4E3026BB0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335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CC7C1-D315-412E-8F4A-75E140D22FD8}" type="datetimeFigureOut">
              <a:rPr lang="en-GB" smtClean="0"/>
              <a:t>13/09/2015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A05C-7F14-43E5-A928-F4E3026BB0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741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CC7C1-D315-412E-8F4A-75E140D22FD8}" type="datetimeFigureOut">
              <a:rPr lang="en-GB" smtClean="0"/>
              <a:t>13/09/2015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A05C-7F14-43E5-A928-F4E3026BB0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982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CC7C1-D315-412E-8F4A-75E140D22FD8}" type="datetimeFigureOut">
              <a:rPr lang="en-GB" smtClean="0"/>
              <a:t>13/09/2015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A05C-7F14-43E5-A928-F4E3026BB0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005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CC7C1-D315-412E-8F4A-75E140D22FD8}" type="datetimeFigureOut">
              <a:rPr lang="en-GB" smtClean="0"/>
              <a:t>13/09/2015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A05C-7F14-43E5-A928-F4E3026BB0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900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CC7C1-D315-412E-8F4A-75E140D22FD8}" type="datetimeFigureOut">
              <a:rPr lang="en-GB" smtClean="0"/>
              <a:t>13/09/2015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A05C-7F14-43E5-A928-F4E3026BB0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175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CC7C1-D315-412E-8F4A-75E140D22FD8}" type="datetimeFigureOut">
              <a:rPr lang="en-GB" smtClean="0"/>
              <a:t>13/09/2015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A05C-7F14-43E5-A928-F4E3026BB0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737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CC7C1-D315-412E-8F4A-75E140D22FD8}" type="datetimeFigureOut">
              <a:rPr lang="en-GB" smtClean="0"/>
              <a:t>13/09/2015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A05C-7F14-43E5-A928-F4E3026BB0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889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CC7C1-D315-412E-8F4A-75E140D22FD8}" type="datetimeFigureOut">
              <a:rPr lang="en-GB" smtClean="0"/>
              <a:t>13/09/2015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A05C-7F14-43E5-A928-F4E3026BB0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79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CC7C1-D315-412E-8F4A-75E140D22FD8}" type="datetimeFigureOut">
              <a:rPr lang="en-GB" smtClean="0"/>
              <a:t>13/09/2015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A05C-7F14-43E5-A928-F4E3026BB0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566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CC7C1-D315-412E-8F4A-75E140D22FD8}" type="datetimeFigureOut">
              <a:rPr lang="en-GB" smtClean="0"/>
              <a:t>13/09/2015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A05C-7F14-43E5-A928-F4E3026BB0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12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CC7C1-D315-412E-8F4A-75E140D22FD8}" type="datetimeFigureOut">
              <a:rPr lang="en-GB" smtClean="0"/>
              <a:t>13/09/2015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6A05C-7F14-43E5-A928-F4E3026BB0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5503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Place value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14/09/2015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61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3649040" y="2291237"/>
            <a:ext cx="1944216" cy="2388324"/>
            <a:chOff x="3563888" y="2768868"/>
            <a:chExt cx="1944216" cy="2388324"/>
          </a:xfrm>
        </p:grpSpPr>
        <p:grpSp>
          <p:nvGrpSpPr>
            <p:cNvPr id="8" name="Group 7"/>
            <p:cNvGrpSpPr/>
            <p:nvPr/>
          </p:nvGrpSpPr>
          <p:grpSpPr>
            <a:xfrm>
              <a:off x="3563888" y="2852936"/>
              <a:ext cx="1944216" cy="2304256"/>
              <a:chOff x="3563888" y="2852936"/>
              <a:chExt cx="1944216" cy="2304256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4499992" y="2852936"/>
                <a:ext cx="0" cy="230425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3563888" y="3356992"/>
                <a:ext cx="1944216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9" name="TextBox 8"/>
            <p:cNvSpPr txBox="1"/>
            <p:nvPr/>
          </p:nvSpPr>
          <p:spPr>
            <a:xfrm>
              <a:off x="3732482" y="2775441"/>
              <a:ext cx="76495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b="1" dirty="0" smtClean="0">
                  <a:solidFill>
                    <a:srgbClr val="FF0000"/>
                  </a:solidFill>
                </a:rPr>
                <a:t>10s</a:t>
              </a:r>
              <a:endParaRPr lang="en-GB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571733" y="2768868"/>
              <a:ext cx="55656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b="1" dirty="0" smtClean="0">
                  <a:solidFill>
                    <a:srgbClr val="0070C0"/>
                  </a:solidFill>
                </a:rPr>
                <a:t>1s</a:t>
              </a:r>
              <a:endParaRPr lang="en-GB" sz="3200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3861853" y="3019601"/>
            <a:ext cx="551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solidFill>
                  <a:srgbClr val="FF0000"/>
                </a:solidFill>
              </a:rPr>
              <a:t>5</a:t>
            </a:r>
            <a:endParaRPr lang="en-GB" sz="6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62378" y="3019601"/>
            <a:ext cx="551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solidFill>
                  <a:srgbClr val="0070C0"/>
                </a:solidFill>
              </a:rPr>
              <a:t>6</a:t>
            </a:r>
            <a:endParaRPr lang="en-GB" sz="6000" dirty="0">
              <a:solidFill>
                <a:srgbClr val="0070C0"/>
              </a:solidFill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976468" y="5036689"/>
            <a:ext cx="1160920" cy="1183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 smtClean="0">
                <a:solidFill>
                  <a:srgbClr val="FF0000"/>
                </a:solidFill>
              </a:rPr>
              <a:t>50</a:t>
            </a:r>
            <a:endParaRPr lang="en-GB" sz="6600" dirty="0">
              <a:solidFill>
                <a:srgbClr val="FF0000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935166" y="5036689"/>
            <a:ext cx="1160920" cy="1183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 smtClean="0">
                <a:solidFill>
                  <a:srgbClr val="0070C0"/>
                </a:solidFill>
              </a:rPr>
              <a:t>6</a:t>
            </a:r>
            <a:endParaRPr lang="en-GB" sz="6600" dirty="0">
              <a:solidFill>
                <a:srgbClr val="0070C0"/>
              </a:solidFill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768889" y="404664"/>
            <a:ext cx="1160920" cy="1183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 smtClean="0">
                <a:solidFill>
                  <a:schemeClr val="bg1"/>
                </a:solidFill>
              </a:rPr>
              <a:t>5</a:t>
            </a:r>
            <a:endParaRPr lang="en-GB" sz="6600" dirty="0">
              <a:solidFill>
                <a:schemeClr val="bg1"/>
              </a:solidFill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4200110" y="404664"/>
            <a:ext cx="1160920" cy="1183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 smtClean="0">
                <a:solidFill>
                  <a:schemeClr val="bg1"/>
                </a:solidFill>
              </a:rPr>
              <a:t>6</a:t>
            </a:r>
            <a:endParaRPr lang="en-GB" sz="6600" dirty="0">
              <a:solidFill>
                <a:schemeClr val="bg1"/>
              </a:solidFill>
            </a:endParaRPr>
          </a:p>
        </p:txBody>
      </p:sp>
      <p:cxnSp>
        <p:nvCxnSpPr>
          <p:cNvPr id="20" name="Straight Arrow Connector 19"/>
          <p:cNvCxnSpPr>
            <a:endCxn id="9" idx="0"/>
          </p:cNvCxnSpPr>
          <p:nvPr/>
        </p:nvCxnSpPr>
        <p:spPr>
          <a:xfrm>
            <a:off x="4200110" y="1484784"/>
            <a:ext cx="1" cy="81302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978498" y="1478211"/>
            <a:ext cx="1" cy="813026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3556928" y="4035264"/>
            <a:ext cx="580459" cy="11219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978498" y="4045843"/>
            <a:ext cx="363962" cy="112192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293012" y="848682"/>
            <a:ext cx="1961126" cy="1183994"/>
            <a:chOff x="293012" y="848682"/>
            <a:chExt cx="1961126" cy="1183994"/>
          </a:xfrm>
        </p:grpSpPr>
        <p:sp>
          <p:nvSpPr>
            <p:cNvPr id="27" name="Rectangle 26"/>
            <p:cNvSpPr/>
            <p:nvPr/>
          </p:nvSpPr>
          <p:spPr>
            <a:xfrm>
              <a:off x="323528" y="996662"/>
              <a:ext cx="1800200" cy="89463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9" name="Straight Connector 28"/>
            <p:cNvCxnSpPr>
              <a:stCxn id="27" idx="0"/>
              <a:endCxn id="27" idx="2"/>
            </p:cNvCxnSpPr>
            <p:nvPr/>
          </p:nvCxnSpPr>
          <p:spPr>
            <a:xfrm>
              <a:off x="1223628" y="996662"/>
              <a:ext cx="0" cy="894636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Content Placeholder 2"/>
            <p:cNvSpPr txBox="1">
              <a:spLocks/>
            </p:cNvSpPr>
            <p:nvPr/>
          </p:nvSpPr>
          <p:spPr>
            <a:xfrm>
              <a:off x="1093218" y="848682"/>
              <a:ext cx="1160920" cy="118399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GB" sz="6600" dirty="0">
                  <a:solidFill>
                    <a:schemeClr val="bg1"/>
                  </a:solidFill>
                </a:rPr>
                <a:t>0</a:t>
              </a:r>
              <a:endParaRPr lang="en-GB" sz="6600" dirty="0">
                <a:solidFill>
                  <a:schemeClr val="bg1"/>
                </a:solidFill>
              </a:endParaRPr>
            </a:p>
          </p:txBody>
        </p:sp>
        <p:sp>
          <p:nvSpPr>
            <p:cNvPr id="34" name="Content Placeholder 2"/>
            <p:cNvSpPr txBox="1">
              <a:spLocks/>
            </p:cNvSpPr>
            <p:nvPr/>
          </p:nvSpPr>
          <p:spPr>
            <a:xfrm>
              <a:off x="293012" y="848682"/>
              <a:ext cx="1160920" cy="118399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GB" sz="6600" dirty="0" smtClean="0">
                  <a:solidFill>
                    <a:schemeClr val="bg1"/>
                  </a:solidFill>
                </a:rPr>
                <a:t>5</a:t>
              </a:r>
              <a:endParaRPr lang="en-GB" sz="6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115616" y="2564904"/>
            <a:ext cx="1160920" cy="1183994"/>
            <a:chOff x="1093218" y="2230626"/>
            <a:chExt cx="1160920" cy="1183994"/>
          </a:xfrm>
        </p:grpSpPr>
        <p:sp>
          <p:nvSpPr>
            <p:cNvPr id="31" name="Rectangle 30"/>
            <p:cNvSpPr/>
            <p:nvPr/>
          </p:nvSpPr>
          <p:spPr>
            <a:xfrm>
              <a:off x="1223628" y="2375305"/>
              <a:ext cx="900100" cy="894636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Content Placeholder 2"/>
            <p:cNvSpPr txBox="1">
              <a:spLocks/>
            </p:cNvSpPr>
            <p:nvPr/>
          </p:nvSpPr>
          <p:spPr>
            <a:xfrm>
              <a:off x="1093218" y="2230626"/>
              <a:ext cx="1160920" cy="118399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GB" sz="6600" dirty="0">
                  <a:solidFill>
                    <a:schemeClr val="bg1"/>
                  </a:solidFill>
                </a:rPr>
                <a:t>6</a:t>
              </a:r>
              <a:endParaRPr lang="en-GB" sz="66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544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7037E-6 L 3.88889E-6 -0.24976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3649040" y="2291237"/>
            <a:ext cx="1944216" cy="2388324"/>
            <a:chOff x="3563888" y="2768868"/>
            <a:chExt cx="1944216" cy="2388324"/>
          </a:xfrm>
        </p:grpSpPr>
        <p:grpSp>
          <p:nvGrpSpPr>
            <p:cNvPr id="8" name="Group 7"/>
            <p:cNvGrpSpPr/>
            <p:nvPr/>
          </p:nvGrpSpPr>
          <p:grpSpPr>
            <a:xfrm>
              <a:off x="3563888" y="2852936"/>
              <a:ext cx="1944216" cy="2304256"/>
              <a:chOff x="3563888" y="2852936"/>
              <a:chExt cx="1944216" cy="2304256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4499992" y="2852936"/>
                <a:ext cx="0" cy="230425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3563888" y="3356992"/>
                <a:ext cx="1944216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9" name="TextBox 8"/>
            <p:cNvSpPr txBox="1"/>
            <p:nvPr/>
          </p:nvSpPr>
          <p:spPr>
            <a:xfrm>
              <a:off x="3732482" y="2775441"/>
              <a:ext cx="76495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b="1" dirty="0" smtClean="0">
                  <a:solidFill>
                    <a:srgbClr val="FF0000"/>
                  </a:solidFill>
                </a:rPr>
                <a:t>10s</a:t>
              </a:r>
              <a:endParaRPr lang="en-GB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571733" y="2768868"/>
              <a:ext cx="55656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b="1" dirty="0" smtClean="0">
                  <a:solidFill>
                    <a:srgbClr val="0070C0"/>
                  </a:solidFill>
                </a:rPr>
                <a:t>1s</a:t>
              </a:r>
              <a:endParaRPr lang="en-GB" sz="3200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3861853" y="3019601"/>
            <a:ext cx="551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solidFill>
                  <a:srgbClr val="FF0000"/>
                </a:solidFill>
              </a:rPr>
              <a:t>8</a:t>
            </a:r>
            <a:endParaRPr lang="en-GB" sz="6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62378" y="3019601"/>
            <a:ext cx="551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solidFill>
                  <a:srgbClr val="0070C0"/>
                </a:solidFill>
              </a:rPr>
              <a:t>4</a:t>
            </a:r>
            <a:endParaRPr lang="en-GB" sz="6000" dirty="0">
              <a:solidFill>
                <a:srgbClr val="0070C0"/>
              </a:solidFill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976468" y="5036689"/>
            <a:ext cx="1160920" cy="1183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 smtClean="0">
                <a:solidFill>
                  <a:srgbClr val="FF0000"/>
                </a:solidFill>
              </a:rPr>
              <a:t>80</a:t>
            </a:r>
            <a:endParaRPr lang="en-GB" sz="6600" dirty="0">
              <a:solidFill>
                <a:srgbClr val="FF0000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935166" y="5036689"/>
            <a:ext cx="1160920" cy="1183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>
                <a:solidFill>
                  <a:srgbClr val="0070C0"/>
                </a:solidFill>
              </a:rPr>
              <a:t>4</a:t>
            </a:r>
            <a:endParaRPr lang="en-GB" sz="6600" dirty="0">
              <a:solidFill>
                <a:srgbClr val="0070C0"/>
              </a:solidFill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768889" y="404664"/>
            <a:ext cx="1160920" cy="1183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>
                <a:solidFill>
                  <a:schemeClr val="bg1"/>
                </a:solidFill>
              </a:rPr>
              <a:t>8</a:t>
            </a:r>
            <a:endParaRPr lang="en-GB" sz="6600" dirty="0">
              <a:solidFill>
                <a:schemeClr val="bg1"/>
              </a:solidFill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4200110" y="404664"/>
            <a:ext cx="1160920" cy="1183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>
                <a:solidFill>
                  <a:schemeClr val="bg1"/>
                </a:solidFill>
              </a:rPr>
              <a:t>4</a:t>
            </a:r>
            <a:endParaRPr lang="en-GB" sz="6600" dirty="0">
              <a:solidFill>
                <a:schemeClr val="bg1"/>
              </a:solidFill>
            </a:endParaRPr>
          </a:p>
        </p:txBody>
      </p:sp>
      <p:cxnSp>
        <p:nvCxnSpPr>
          <p:cNvPr id="20" name="Straight Arrow Connector 19"/>
          <p:cNvCxnSpPr>
            <a:endCxn id="9" idx="0"/>
          </p:cNvCxnSpPr>
          <p:nvPr/>
        </p:nvCxnSpPr>
        <p:spPr>
          <a:xfrm>
            <a:off x="4200110" y="1484784"/>
            <a:ext cx="1" cy="81302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978498" y="1478211"/>
            <a:ext cx="1" cy="813026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3556928" y="4035264"/>
            <a:ext cx="580459" cy="11219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978498" y="4045843"/>
            <a:ext cx="363962" cy="112192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293012" y="848682"/>
            <a:ext cx="1961126" cy="1183994"/>
            <a:chOff x="293012" y="848682"/>
            <a:chExt cx="1961126" cy="1183994"/>
          </a:xfrm>
        </p:grpSpPr>
        <p:sp>
          <p:nvSpPr>
            <p:cNvPr id="23" name="Rectangle 22"/>
            <p:cNvSpPr/>
            <p:nvPr/>
          </p:nvSpPr>
          <p:spPr>
            <a:xfrm>
              <a:off x="323528" y="996662"/>
              <a:ext cx="1800200" cy="89463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5" name="Straight Connector 24"/>
            <p:cNvCxnSpPr>
              <a:stCxn id="23" idx="0"/>
              <a:endCxn id="23" idx="2"/>
            </p:cNvCxnSpPr>
            <p:nvPr/>
          </p:nvCxnSpPr>
          <p:spPr>
            <a:xfrm>
              <a:off x="1223628" y="996662"/>
              <a:ext cx="0" cy="894636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Content Placeholder 2"/>
            <p:cNvSpPr txBox="1">
              <a:spLocks/>
            </p:cNvSpPr>
            <p:nvPr/>
          </p:nvSpPr>
          <p:spPr>
            <a:xfrm>
              <a:off x="1093218" y="848682"/>
              <a:ext cx="1160920" cy="118399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GB" sz="6600" dirty="0">
                  <a:solidFill>
                    <a:schemeClr val="bg1"/>
                  </a:solidFill>
                </a:rPr>
                <a:t>0</a:t>
              </a:r>
              <a:endParaRPr lang="en-GB" sz="6600" dirty="0">
                <a:solidFill>
                  <a:schemeClr val="bg1"/>
                </a:solidFill>
              </a:endParaRPr>
            </a:p>
          </p:txBody>
        </p:sp>
        <p:sp>
          <p:nvSpPr>
            <p:cNvPr id="27" name="Content Placeholder 2"/>
            <p:cNvSpPr txBox="1">
              <a:spLocks/>
            </p:cNvSpPr>
            <p:nvPr/>
          </p:nvSpPr>
          <p:spPr>
            <a:xfrm>
              <a:off x="293012" y="848682"/>
              <a:ext cx="1160920" cy="118399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GB" sz="6600" dirty="0">
                  <a:solidFill>
                    <a:schemeClr val="bg1"/>
                  </a:solidFill>
                </a:rPr>
                <a:t>8</a:t>
              </a:r>
              <a:endParaRPr lang="en-GB" sz="6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093218" y="2564904"/>
            <a:ext cx="1160920" cy="1183994"/>
            <a:chOff x="1093218" y="2230626"/>
            <a:chExt cx="1160920" cy="1183994"/>
          </a:xfrm>
        </p:grpSpPr>
        <p:sp>
          <p:nvSpPr>
            <p:cNvPr id="29" name="Rectangle 28"/>
            <p:cNvSpPr/>
            <p:nvPr/>
          </p:nvSpPr>
          <p:spPr>
            <a:xfrm>
              <a:off x="1223628" y="2375305"/>
              <a:ext cx="900100" cy="894636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Content Placeholder 2"/>
            <p:cNvSpPr txBox="1">
              <a:spLocks/>
            </p:cNvSpPr>
            <p:nvPr/>
          </p:nvSpPr>
          <p:spPr>
            <a:xfrm>
              <a:off x="1093218" y="2230626"/>
              <a:ext cx="1160920" cy="118399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GB" sz="6600" dirty="0" smtClean="0">
                  <a:solidFill>
                    <a:schemeClr val="bg1"/>
                  </a:solidFill>
                </a:rPr>
                <a:t>4</a:t>
              </a:r>
              <a:endParaRPr lang="en-GB" sz="66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444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6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861853" y="3019601"/>
            <a:ext cx="551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solidFill>
                  <a:srgbClr val="7030A0"/>
                </a:solidFill>
              </a:rPr>
              <a:t>2</a:t>
            </a:r>
            <a:endParaRPr lang="en-GB" sz="6000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62378" y="3019601"/>
            <a:ext cx="551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solidFill>
                  <a:srgbClr val="FF0000"/>
                </a:solidFill>
              </a:rPr>
              <a:t>4</a:t>
            </a:r>
            <a:endParaRPr lang="en-GB" sz="6000" dirty="0">
              <a:solidFill>
                <a:srgbClr val="FF0000"/>
              </a:solidFill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699792" y="5311787"/>
            <a:ext cx="1437596" cy="157359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7100" dirty="0" smtClean="0">
                <a:solidFill>
                  <a:srgbClr val="7030A0"/>
                </a:solidFill>
              </a:rPr>
              <a:t>200</a:t>
            </a:r>
            <a:endParaRPr lang="en-GB" sz="6600" dirty="0">
              <a:solidFill>
                <a:srgbClr val="7030A0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408115" y="5157192"/>
            <a:ext cx="1160920" cy="1183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 smtClean="0">
                <a:solidFill>
                  <a:srgbClr val="FF0000"/>
                </a:solidFill>
              </a:rPr>
              <a:t>40</a:t>
            </a:r>
            <a:endParaRPr lang="en-GB" sz="6600" dirty="0">
              <a:solidFill>
                <a:srgbClr val="FF0000"/>
              </a:solidFill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768889" y="404664"/>
            <a:ext cx="1160920" cy="1183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 smtClean="0">
                <a:solidFill>
                  <a:schemeClr val="bg1"/>
                </a:solidFill>
              </a:rPr>
              <a:t>2</a:t>
            </a:r>
            <a:endParaRPr lang="en-GB" sz="6600" dirty="0">
              <a:solidFill>
                <a:schemeClr val="bg1"/>
              </a:solidFill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4200110" y="404664"/>
            <a:ext cx="1160920" cy="1183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 smtClean="0">
                <a:solidFill>
                  <a:schemeClr val="bg1"/>
                </a:solidFill>
              </a:rPr>
              <a:t>4</a:t>
            </a:r>
            <a:endParaRPr lang="en-GB" sz="6600" dirty="0">
              <a:solidFill>
                <a:schemeClr val="bg1"/>
              </a:solidFill>
            </a:endParaRPr>
          </a:p>
        </p:txBody>
      </p:sp>
      <p:cxnSp>
        <p:nvCxnSpPr>
          <p:cNvPr id="20" name="Straight Arrow Connector 19"/>
          <p:cNvCxnSpPr>
            <a:endCxn id="9" idx="0"/>
          </p:cNvCxnSpPr>
          <p:nvPr/>
        </p:nvCxnSpPr>
        <p:spPr>
          <a:xfrm>
            <a:off x="4909929" y="1484784"/>
            <a:ext cx="71683" cy="81302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364088" y="1443726"/>
            <a:ext cx="476291" cy="847511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3556929" y="4035264"/>
            <a:ext cx="439007" cy="1121928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978498" y="4018134"/>
            <a:ext cx="43833" cy="113905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3556928" y="2291237"/>
            <a:ext cx="2930806" cy="2388324"/>
            <a:chOff x="3556928" y="2291237"/>
            <a:chExt cx="2930806" cy="2388324"/>
          </a:xfrm>
        </p:grpSpPr>
        <p:grpSp>
          <p:nvGrpSpPr>
            <p:cNvPr id="11" name="Group 10"/>
            <p:cNvGrpSpPr/>
            <p:nvPr/>
          </p:nvGrpSpPr>
          <p:grpSpPr>
            <a:xfrm>
              <a:off x="3556928" y="2291237"/>
              <a:ext cx="2930806" cy="2388324"/>
              <a:chOff x="2577298" y="2768868"/>
              <a:chExt cx="2930806" cy="2388324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2577298" y="2852936"/>
                <a:ext cx="2930806" cy="2304256"/>
                <a:chOff x="2577298" y="2852936"/>
                <a:chExt cx="2930806" cy="2304256"/>
              </a:xfrm>
            </p:grpSpPr>
            <p:cxnSp>
              <p:nvCxnSpPr>
                <p:cNvPr id="5" name="Straight Connector 4"/>
                <p:cNvCxnSpPr/>
                <p:nvPr/>
              </p:nvCxnSpPr>
              <p:spPr>
                <a:xfrm>
                  <a:off x="4499992" y="2852936"/>
                  <a:ext cx="0" cy="2304256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Connector 6"/>
                <p:cNvCxnSpPr/>
                <p:nvPr/>
              </p:nvCxnSpPr>
              <p:spPr>
                <a:xfrm flipV="1">
                  <a:off x="2577298" y="3356992"/>
                  <a:ext cx="2930806" cy="322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" name="TextBox 8"/>
              <p:cNvSpPr txBox="1"/>
              <p:nvPr/>
            </p:nvSpPr>
            <p:spPr>
              <a:xfrm>
                <a:off x="3619505" y="2775441"/>
                <a:ext cx="7649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200" b="1" dirty="0" smtClean="0">
                    <a:solidFill>
                      <a:srgbClr val="FF0000"/>
                    </a:solidFill>
                  </a:rPr>
                  <a:t>10s</a:t>
                </a:r>
                <a:endParaRPr lang="en-GB" sz="32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4571733" y="2768868"/>
                <a:ext cx="55656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200" b="1" dirty="0" smtClean="0">
                    <a:solidFill>
                      <a:srgbClr val="0070C0"/>
                    </a:solidFill>
                  </a:rPr>
                  <a:t>1s</a:t>
                </a:r>
                <a:endParaRPr lang="en-GB" sz="3200" b="1" dirty="0">
                  <a:solidFill>
                    <a:srgbClr val="0070C0"/>
                  </a:solidFill>
                </a:endParaRPr>
              </a:p>
            </p:txBody>
          </p:sp>
        </p:grpSp>
        <p:cxnSp>
          <p:nvCxnSpPr>
            <p:cNvPr id="19" name="Straight Connector 18"/>
            <p:cNvCxnSpPr/>
            <p:nvPr/>
          </p:nvCxnSpPr>
          <p:spPr>
            <a:xfrm>
              <a:off x="4572000" y="2375305"/>
              <a:ext cx="0" cy="230425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3583632" y="2297810"/>
              <a:ext cx="97334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b="1" dirty="0" smtClean="0">
                  <a:solidFill>
                    <a:srgbClr val="7030A0"/>
                  </a:solidFill>
                </a:rPr>
                <a:t>100s</a:t>
              </a:r>
              <a:endParaRPr lang="en-GB" sz="3200" b="1" dirty="0">
                <a:solidFill>
                  <a:srgbClr val="7030A0"/>
                </a:solidFill>
              </a:endParaRPr>
            </a:p>
          </p:txBody>
        </p:sp>
      </p:grpSp>
      <p:sp>
        <p:nvSpPr>
          <p:cNvPr id="25" name="Content Placeholder 2"/>
          <p:cNvSpPr txBox="1">
            <a:spLocks/>
          </p:cNvSpPr>
          <p:nvPr/>
        </p:nvSpPr>
        <p:spPr>
          <a:xfrm>
            <a:off x="4679459" y="404664"/>
            <a:ext cx="1160920" cy="1183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>
                <a:solidFill>
                  <a:schemeClr val="bg1"/>
                </a:solidFill>
              </a:rPr>
              <a:t>3</a:t>
            </a:r>
            <a:endParaRPr lang="en-GB" sz="6600" dirty="0">
              <a:solidFill>
                <a:schemeClr val="bg1"/>
              </a:solidFill>
            </a:endParaRPr>
          </a:p>
        </p:txBody>
      </p:sp>
      <p:cxnSp>
        <p:nvCxnSpPr>
          <p:cNvPr id="26" name="Straight Arrow Connector 25"/>
          <p:cNvCxnSpPr>
            <a:endCxn id="23" idx="0"/>
          </p:cNvCxnSpPr>
          <p:nvPr/>
        </p:nvCxnSpPr>
        <p:spPr>
          <a:xfrm flipH="1">
            <a:off x="4070304" y="1443726"/>
            <a:ext cx="273021" cy="854084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925945" y="4018134"/>
            <a:ext cx="363962" cy="112192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629263" y="3019601"/>
            <a:ext cx="551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solidFill>
                  <a:srgbClr val="0070C0"/>
                </a:solidFill>
              </a:rPr>
              <a:t>3</a:t>
            </a:r>
            <a:endParaRPr lang="en-GB" sz="6000" dirty="0">
              <a:solidFill>
                <a:srgbClr val="0070C0"/>
              </a:solidFill>
            </a:endParaRP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5715336" y="5162694"/>
            <a:ext cx="1160920" cy="1183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 smtClean="0">
                <a:solidFill>
                  <a:srgbClr val="0070C0"/>
                </a:solidFill>
              </a:rPr>
              <a:t>3</a:t>
            </a:r>
            <a:endParaRPr lang="en-GB" sz="6600" dirty="0">
              <a:solidFill>
                <a:srgbClr val="0070C0"/>
              </a:solidFill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-125707" y="407965"/>
            <a:ext cx="3500889" cy="1199934"/>
            <a:chOff x="-125707" y="407965"/>
            <a:chExt cx="3500889" cy="1199934"/>
          </a:xfrm>
        </p:grpSpPr>
        <p:grpSp>
          <p:nvGrpSpPr>
            <p:cNvPr id="36" name="Group 35"/>
            <p:cNvGrpSpPr/>
            <p:nvPr/>
          </p:nvGrpSpPr>
          <p:grpSpPr>
            <a:xfrm>
              <a:off x="-125707" y="407965"/>
              <a:ext cx="3500889" cy="1183994"/>
              <a:chOff x="-125707" y="407965"/>
              <a:chExt cx="3500889" cy="1183994"/>
            </a:xfrm>
          </p:grpSpPr>
          <p:grpSp>
            <p:nvGrpSpPr>
              <p:cNvPr id="38" name="Group 37"/>
              <p:cNvGrpSpPr/>
              <p:nvPr/>
            </p:nvGrpSpPr>
            <p:grpSpPr>
              <a:xfrm>
                <a:off x="-125707" y="407965"/>
                <a:ext cx="3500889" cy="1183994"/>
                <a:chOff x="71471" y="851983"/>
                <a:chExt cx="2345714" cy="1183994"/>
              </a:xfrm>
            </p:grpSpPr>
            <p:sp>
              <p:nvSpPr>
                <p:cNvPr id="40" name="Rectangle 39"/>
                <p:cNvSpPr/>
                <p:nvPr/>
              </p:nvSpPr>
              <p:spPr>
                <a:xfrm>
                  <a:off x="323528" y="996662"/>
                  <a:ext cx="1800200" cy="894636"/>
                </a:xfrm>
                <a:prstGeom prst="rect">
                  <a:avLst/>
                </a:prstGeom>
                <a:solidFill>
                  <a:srgbClr val="7030A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41" name="Straight Connector 40"/>
                <p:cNvCxnSpPr/>
                <p:nvPr/>
              </p:nvCxnSpPr>
              <p:spPr>
                <a:xfrm>
                  <a:off x="1530421" y="996662"/>
                  <a:ext cx="0" cy="894636"/>
                </a:xfrm>
                <a:prstGeom prst="line">
                  <a:avLst/>
                </a:prstGeom>
                <a:ln w="762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" name="Content Placeholder 2"/>
                <p:cNvSpPr txBox="1">
                  <a:spLocks/>
                </p:cNvSpPr>
                <p:nvPr/>
              </p:nvSpPr>
              <p:spPr>
                <a:xfrm>
                  <a:off x="1256265" y="851983"/>
                  <a:ext cx="1160920" cy="1183994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>
                  <a:lvl1pPr marL="342900" indent="-3429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>
                    <a:buFont typeface="Arial" panose="020B0604020202020204" pitchFamily="34" charset="0"/>
                    <a:buNone/>
                  </a:pPr>
                  <a:r>
                    <a:rPr lang="en-GB" sz="6600" dirty="0">
                      <a:solidFill>
                        <a:schemeClr val="bg1"/>
                      </a:solidFill>
                    </a:rPr>
                    <a:t>0</a:t>
                  </a:r>
                  <a:endParaRPr lang="en-GB" sz="66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3" name="Content Placeholder 2"/>
                <p:cNvSpPr txBox="1">
                  <a:spLocks/>
                </p:cNvSpPr>
                <p:nvPr/>
              </p:nvSpPr>
              <p:spPr>
                <a:xfrm>
                  <a:off x="71471" y="851983"/>
                  <a:ext cx="1160920" cy="1183994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>
                  <a:lvl1pPr marL="342900" indent="-3429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>
                    <a:buFont typeface="Arial" panose="020B0604020202020204" pitchFamily="34" charset="0"/>
                    <a:buNone/>
                  </a:pPr>
                  <a:r>
                    <a:rPr lang="en-GB" sz="6600" dirty="0">
                      <a:solidFill>
                        <a:schemeClr val="bg1"/>
                      </a:solidFill>
                    </a:rPr>
                    <a:t>2</a:t>
                  </a:r>
                  <a:endParaRPr lang="en-GB" sz="6600" dirty="0">
                    <a:solidFill>
                      <a:schemeClr val="bg1"/>
                    </a:solidFill>
                  </a:endParaRPr>
                </a:p>
              </p:txBody>
            </p:sp>
          </p:grpSp>
          <p:cxnSp>
            <p:nvCxnSpPr>
              <p:cNvPr id="39" name="Straight Connector 38"/>
              <p:cNvCxnSpPr/>
              <p:nvPr/>
            </p:nvCxnSpPr>
            <p:spPr>
              <a:xfrm>
                <a:off x="1138836" y="549090"/>
                <a:ext cx="0" cy="894636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Content Placeholder 2"/>
            <p:cNvSpPr txBox="1">
              <a:spLocks/>
            </p:cNvSpPr>
            <p:nvPr/>
          </p:nvSpPr>
          <p:spPr>
            <a:xfrm>
              <a:off x="727528" y="423905"/>
              <a:ext cx="1732629" cy="118399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GB" sz="6600" dirty="0">
                  <a:solidFill>
                    <a:schemeClr val="bg1"/>
                  </a:solidFill>
                </a:rPr>
                <a:t>0</a:t>
              </a:r>
              <a:endParaRPr lang="en-GB" sz="6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1170714" y="2028982"/>
            <a:ext cx="1961126" cy="1183994"/>
            <a:chOff x="293012" y="848682"/>
            <a:chExt cx="1961126" cy="1183994"/>
          </a:xfrm>
        </p:grpSpPr>
        <p:sp>
          <p:nvSpPr>
            <p:cNvPr id="45" name="Rectangle 44"/>
            <p:cNvSpPr/>
            <p:nvPr/>
          </p:nvSpPr>
          <p:spPr>
            <a:xfrm>
              <a:off x="323528" y="996662"/>
              <a:ext cx="1800200" cy="89463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6" name="Straight Connector 45"/>
            <p:cNvCxnSpPr>
              <a:stCxn id="45" idx="0"/>
              <a:endCxn id="45" idx="2"/>
            </p:cNvCxnSpPr>
            <p:nvPr/>
          </p:nvCxnSpPr>
          <p:spPr>
            <a:xfrm>
              <a:off x="1223628" y="996662"/>
              <a:ext cx="0" cy="894636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Content Placeholder 2"/>
            <p:cNvSpPr txBox="1">
              <a:spLocks/>
            </p:cNvSpPr>
            <p:nvPr/>
          </p:nvSpPr>
          <p:spPr>
            <a:xfrm>
              <a:off x="1093218" y="848682"/>
              <a:ext cx="1160920" cy="118399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GB" sz="6600" dirty="0">
                  <a:solidFill>
                    <a:schemeClr val="bg1"/>
                  </a:solidFill>
                </a:rPr>
                <a:t>0</a:t>
              </a:r>
              <a:endParaRPr lang="en-GB" sz="6600" dirty="0">
                <a:solidFill>
                  <a:schemeClr val="bg1"/>
                </a:solidFill>
              </a:endParaRPr>
            </a:p>
          </p:txBody>
        </p:sp>
        <p:sp>
          <p:nvSpPr>
            <p:cNvPr id="48" name="Content Placeholder 2"/>
            <p:cNvSpPr txBox="1">
              <a:spLocks/>
            </p:cNvSpPr>
            <p:nvPr/>
          </p:nvSpPr>
          <p:spPr>
            <a:xfrm>
              <a:off x="293012" y="848682"/>
              <a:ext cx="1160920" cy="118399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GB" sz="6600" dirty="0" smtClean="0">
                  <a:solidFill>
                    <a:schemeClr val="bg1"/>
                  </a:solidFill>
                </a:rPr>
                <a:t>4</a:t>
              </a:r>
              <a:endParaRPr lang="en-GB" sz="6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970920" y="3573016"/>
            <a:ext cx="1160920" cy="1183994"/>
            <a:chOff x="1093218" y="2230626"/>
            <a:chExt cx="1160920" cy="1183994"/>
          </a:xfrm>
        </p:grpSpPr>
        <p:sp>
          <p:nvSpPr>
            <p:cNvPr id="50" name="Rectangle 49"/>
            <p:cNvSpPr/>
            <p:nvPr/>
          </p:nvSpPr>
          <p:spPr>
            <a:xfrm>
              <a:off x="1223628" y="2375305"/>
              <a:ext cx="900100" cy="894636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Content Placeholder 2"/>
            <p:cNvSpPr txBox="1">
              <a:spLocks/>
            </p:cNvSpPr>
            <p:nvPr/>
          </p:nvSpPr>
          <p:spPr>
            <a:xfrm>
              <a:off x="1093218" y="2230626"/>
              <a:ext cx="1160920" cy="118399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GB" sz="6600" dirty="0">
                  <a:solidFill>
                    <a:schemeClr val="bg1"/>
                  </a:solidFill>
                </a:rPr>
                <a:t>3</a:t>
              </a:r>
              <a:endParaRPr lang="en-GB" sz="66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569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07407E-6 L -0.00295 -0.23912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-11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7.40741E-7 L 0.00121 -0.46204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23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8" grpId="0"/>
      <p:bldP spid="25" grpId="0"/>
      <p:bldP spid="32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861853" y="3019601"/>
            <a:ext cx="551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solidFill>
                  <a:srgbClr val="7030A0"/>
                </a:solidFill>
              </a:rPr>
              <a:t>5</a:t>
            </a:r>
            <a:endParaRPr lang="en-GB" sz="6000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62378" y="3019601"/>
            <a:ext cx="551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solidFill>
                  <a:srgbClr val="FF0000"/>
                </a:solidFill>
              </a:rPr>
              <a:t>1</a:t>
            </a:r>
            <a:endParaRPr lang="en-GB" sz="6000" dirty="0">
              <a:solidFill>
                <a:srgbClr val="FF0000"/>
              </a:solidFill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699792" y="5311787"/>
            <a:ext cx="1437596" cy="157359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7100" dirty="0">
                <a:solidFill>
                  <a:srgbClr val="7030A0"/>
                </a:solidFill>
              </a:rPr>
              <a:t>5</a:t>
            </a:r>
            <a:r>
              <a:rPr lang="en-GB" sz="7100" dirty="0" smtClean="0">
                <a:solidFill>
                  <a:srgbClr val="7030A0"/>
                </a:solidFill>
              </a:rPr>
              <a:t>00</a:t>
            </a:r>
            <a:endParaRPr lang="en-GB" sz="6600" dirty="0">
              <a:solidFill>
                <a:srgbClr val="7030A0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365310" y="5125326"/>
            <a:ext cx="1160920" cy="1183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 smtClean="0">
                <a:solidFill>
                  <a:srgbClr val="FF0000"/>
                </a:solidFill>
              </a:rPr>
              <a:t>10</a:t>
            </a:r>
            <a:endParaRPr lang="en-GB" sz="6600" dirty="0">
              <a:solidFill>
                <a:srgbClr val="FF0000"/>
              </a:solidFill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768889" y="404664"/>
            <a:ext cx="1160920" cy="1183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>
                <a:solidFill>
                  <a:schemeClr val="bg1"/>
                </a:solidFill>
              </a:rPr>
              <a:t>5</a:t>
            </a:r>
            <a:endParaRPr lang="en-GB" sz="6600" dirty="0">
              <a:solidFill>
                <a:schemeClr val="bg1"/>
              </a:solidFill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4200110" y="404664"/>
            <a:ext cx="1160920" cy="1183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>
                <a:solidFill>
                  <a:schemeClr val="bg1"/>
                </a:solidFill>
              </a:rPr>
              <a:t>1</a:t>
            </a:r>
            <a:endParaRPr lang="en-GB" sz="6600" dirty="0">
              <a:solidFill>
                <a:schemeClr val="bg1"/>
              </a:solidFill>
            </a:endParaRPr>
          </a:p>
        </p:txBody>
      </p:sp>
      <p:cxnSp>
        <p:nvCxnSpPr>
          <p:cNvPr id="20" name="Straight Arrow Connector 19"/>
          <p:cNvCxnSpPr>
            <a:endCxn id="9" idx="0"/>
          </p:cNvCxnSpPr>
          <p:nvPr/>
        </p:nvCxnSpPr>
        <p:spPr>
          <a:xfrm>
            <a:off x="4909929" y="1484784"/>
            <a:ext cx="71683" cy="81302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364088" y="1443726"/>
            <a:ext cx="476291" cy="847511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3556929" y="4035264"/>
            <a:ext cx="439007" cy="1121928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978498" y="4018134"/>
            <a:ext cx="43833" cy="113905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3556928" y="2291237"/>
            <a:ext cx="2930806" cy="2388324"/>
            <a:chOff x="3556928" y="2291237"/>
            <a:chExt cx="2930806" cy="2388324"/>
          </a:xfrm>
        </p:grpSpPr>
        <p:grpSp>
          <p:nvGrpSpPr>
            <p:cNvPr id="11" name="Group 10"/>
            <p:cNvGrpSpPr/>
            <p:nvPr/>
          </p:nvGrpSpPr>
          <p:grpSpPr>
            <a:xfrm>
              <a:off x="3556928" y="2291237"/>
              <a:ext cx="2930806" cy="2388324"/>
              <a:chOff x="2577298" y="2768868"/>
              <a:chExt cx="2930806" cy="2388324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2577298" y="2852936"/>
                <a:ext cx="2930806" cy="2304256"/>
                <a:chOff x="2577298" y="2852936"/>
                <a:chExt cx="2930806" cy="2304256"/>
              </a:xfrm>
            </p:grpSpPr>
            <p:cxnSp>
              <p:nvCxnSpPr>
                <p:cNvPr id="5" name="Straight Connector 4"/>
                <p:cNvCxnSpPr/>
                <p:nvPr/>
              </p:nvCxnSpPr>
              <p:spPr>
                <a:xfrm>
                  <a:off x="4499992" y="2852936"/>
                  <a:ext cx="0" cy="2304256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Connector 6"/>
                <p:cNvCxnSpPr/>
                <p:nvPr/>
              </p:nvCxnSpPr>
              <p:spPr>
                <a:xfrm flipV="1">
                  <a:off x="2577298" y="3356992"/>
                  <a:ext cx="2930806" cy="322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" name="TextBox 8"/>
              <p:cNvSpPr txBox="1"/>
              <p:nvPr/>
            </p:nvSpPr>
            <p:spPr>
              <a:xfrm>
                <a:off x="3619505" y="2775441"/>
                <a:ext cx="7649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200" b="1" dirty="0" smtClean="0">
                    <a:solidFill>
                      <a:srgbClr val="FF0000"/>
                    </a:solidFill>
                  </a:rPr>
                  <a:t>10s</a:t>
                </a:r>
                <a:endParaRPr lang="en-GB" sz="32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4571733" y="2768868"/>
                <a:ext cx="55656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200" b="1" dirty="0" smtClean="0">
                    <a:solidFill>
                      <a:srgbClr val="0070C0"/>
                    </a:solidFill>
                  </a:rPr>
                  <a:t>1s</a:t>
                </a:r>
                <a:endParaRPr lang="en-GB" sz="3200" b="1" dirty="0">
                  <a:solidFill>
                    <a:srgbClr val="0070C0"/>
                  </a:solidFill>
                </a:endParaRPr>
              </a:p>
            </p:txBody>
          </p:sp>
        </p:grpSp>
        <p:cxnSp>
          <p:nvCxnSpPr>
            <p:cNvPr id="19" name="Straight Connector 18"/>
            <p:cNvCxnSpPr/>
            <p:nvPr/>
          </p:nvCxnSpPr>
          <p:spPr>
            <a:xfrm>
              <a:off x="4572000" y="2375305"/>
              <a:ext cx="0" cy="230425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3583632" y="2297810"/>
              <a:ext cx="97334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b="1" dirty="0" smtClean="0">
                  <a:solidFill>
                    <a:srgbClr val="7030A0"/>
                  </a:solidFill>
                </a:rPr>
                <a:t>100s</a:t>
              </a:r>
              <a:endParaRPr lang="en-GB" sz="3200" b="1" dirty="0">
                <a:solidFill>
                  <a:srgbClr val="7030A0"/>
                </a:solidFill>
              </a:endParaRPr>
            </a:p>
          </p:txBody>
        </p:sp>
      </p:grpSp>
      <p:sp>
        <p:nvSpPr>
          <p:cNvPr id="25" name="Content Placeholder 2"/>
          <p:cNvSpPr txBox="1">
            <a:spLocks/>
          </p:cNvSpPr>
          <p:nvPr/>
        </p:nvSpPr>
        <p:spPr>
          <a:xfrm>
            <a:off x="4679459" y="404664"/>
            <a:ext cx="1160920" cy="1183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 smtClean="0">
                <a:solidFill>
                  <a:schemeClr val="bg1"/>
                </a:solidFill>
              </a:rPr>
              <a:t>1</a:t>
            </a:r>
            <a:endParaRPr lang="en-GB" sz="6600" dirty="0">
              <a:solidFill>
                <a:schemeClr val="bg1"/>
              </a:solidFill>
            </a:endParaRPr>
          </a:p>
        </p:txBody>
      </p:sp>
      <p:cxnSp>
        <p:nvCxnSpPr>
          <p:cNvPr id="26" name="Straight Arrow Connector 25"/>
          <p:cNvCxnSpPr>
            <a:endCxn id="23" idx="0"/>
          </p:cNvCxnSpPr>
          <p:nvPr/>
        </p:nvCxnSpPr>
        <p:spPr>
          <a:xfrm flipH="1">
            <a:off x="4070304" y="1443726"/>
            <a:ext cx="273021" cy="854084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925945" y="4018134"/>
            <a:ext cx="363962" cy="112192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629263" y="3019601"/>
            <a:ext cx="551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solidFill>
                  <a:srgbClr val="0070C0"/>
                </a:solidFill>
              </a:rPr>
              <a:t>1</a:t>
            </a:r>
            <a:endParaRPr lang="en-GB" sz="6000" dirty="0">
              <a:solidFill>
                <a:srgbClr val="0070C0"/>
              </a:solidFill>
            </a:endParaRP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5715336" y="5125326"/>
            <a:ext cx="1160920" cy="1183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>
                <a:solidFill>
                  <a:srgbClr val="0070C0"/>
                </a:solidFill>
              </a:rPr>
              <a:t>1</a:t>
            </a:r>
            <a:endParaRPr lang="en-GB" sz="6600" dirty="0">
              <a:solidFill>
                <a:srgbClr val="0070C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-125707" y="407965"/>
            <a:ext cx="3500889" cy="1199934"/>
            <a:chOff x="-125707" y="407965"/>
            <a:chExt cx="3500889" cy="1199934"/>
          </a:xfrm>
        </p:grpSpPr>
        <p:grpSp>
          <p:nvGrpSpPr>
            <p:cNvPr id="2" name="Group 1"/>
            <p:cNvGrpSpPr/>
            <p:nvPr/>
          </p:nvGrpSpPr>
          <p:grpSpPr>
            <a:xfrm>
              <a:off x="-125707" y="407965"/>
              <a:ext cx="3500889" cy="1183994"/>
              <a:chOff x="-125707" y="407965"/>
              <a:chExt cx="3500889" cy="1183994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-125707" y="407965"/>
                <a:ext cx="3500889" cy="1183994"/>
                <a:chOff x="71471" y="851983"/>
                <a:chExt cx="2345714" cy="1183994"/>
              </a:xfrm>
            </p:grpSpPr>
            <p:sp>
              <p:nvSpPr>
                <p:cNvPr id="40" name="Rectangle 39"/>
                <p:cNvSpPr/>
                <p:nvPr/>
              </p:nvSpPr>
              <p:spPr>
                <a:xfrm>
                  <a:off x="323528" y="996662"/>
                  <a:ext cx="1800200" cy="894636"/>
                </a:xfrm>
                <a:prstGeom prst="rect">
                  <a:avLst/>
                </a:prstGeom>
                <a:solidFill>
                  <a:srgbClr val="7030A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41" name="Straight Connector 40"/>
                <p:cNvCxnSpPr/>
                <p:nvPr/>
              </p:nvCxnSpPr>
              <p:spPr>
                <a:xfrm>
                  <a:off x="1530421" y="996662"/>
                  <a:ext cx="0" cy="894636"/>
                </a:xfrm>
                <a:prstGeom prst="line">
                  <a:avLst/>
                </a:prstGeom>
                <a:ln w="762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" name="Content Placeholder 2"/>
                <p:cNvSpPr txBox="1">
                  <a:spLocks/>
                </p:cNvSpPr>
                <p:nvPr/>
              </p:nvSpPr>
              <p:spPr>
                <a:xfrm>
                  <a:off x="1256265" y="851983"/>
                  <a:ext cx="1160920" cy="1183994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>
                  <a:lvl1pPr marL="342900" indent="-3429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>
                    <a:buFont typeface="Arial" panose="020B0604020202020204" pitchFamily="34" charset="0"/>
                    <a:buNone/>
                  </a:pPr>
                  <a:r>
                    <a:rPr lang="en-GB" sz="6600" dirty="0">
                      <a:solidFill>
                        <a:schemeClr val="bg1"/>
                      </a:solidFill>
                    </a:rPr>
                    <a:t>0</a:t>
                  </a:r>
                  <a:endParaRPr lang="en-GB" sz="66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3" name="Content Placeholder 2"/>
                <p:cNvSpPr txBox="1">
                  <a:spLocks/>
                </p:cNvSpPr>
                <p:nvPr/>
              </p:nvSpPr>
              <p:spPr>
                <a:xfrm>
                  <a:off x="71471" y="851983"/>
                  <a:ext cx="1160920" cy="1183994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>
                  <a:lvl1pPr marL="342900" indent="-3429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>
                    <a:buFont typeface="Arial" panose="020B0604020202020204" pitchFamily="34" charset="0"/>
                    <a:buNone/>
                  </a:pPr>
                  <a:r>
                    <a:rPr lang="en-GB" sz="6600" dirty="0" smtClean="0">
                      <a:solidFill>
                        <a:schemeClr val="bg1"/>
                      </a:solidFill>
                    </a:rPr>
                    <a:t>5</a:t>
                  </a:r>
                  <a:endParaRPr lang="en-GB" sz="6600" dirty="0">
                    <a:solidFill>
                      <a:schemeClr val="bg1"/>
                    </a:solidFill>
                  </a:endParaRPr>
                </a:p>
              </p:txBody>
            </p:sp>
          </p:grpSp>
          <p:cxnSp>
            <p:nvCxnSpPr>
              <p:cNvPr id="44" name="Straight Connector 43"/>
              <p:cNvCxnSpPr/>
              <p:nvPr/>
            </p:nvCxnSpPr>
            <p:spPr>
              <a:xfrm>
                <a:off x="1138836" y="549090"/>
                <a:ext cx="0" cy="894636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5" name="Content Placeholder 2"/>
            <p:cNvSpPr txBox="1">
              <a:spLocks/>
            </p:cNvSpPr>
            <p:nvPr/>
          </p:nvSpPr>
          <p:spPr>
            <a:xfrm>
              <a:off x="727528" y="423905"/>
              <a:ext cx="1732629" cy="118399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GB" sz="6600" dirty="0">
                  <a:solidFill>
                    <a:schemeClr val="bg1"/>
                  </a:solidFill>
                </a:rPr>
                <a:t>0</a:t>
              </a:r>
              <a:endParaRPr lang="en-GB" sz="6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170714" y="2028982"/>
            <a:ext cx="1961126" cy="1183994"/>
            <a:chOff x="293012" y="848682"/>
            <a:chExt cx="1961126" cy="1183994"/>
          </a:xfrm>
        </p:grpSpPr>
        <p:sp>
          <p:nvSpPr>
            <p:cNvPr id="29" name="Rectangle 28"/>
            <p:cNvSpPr/>
            <p:nvPr/>
          </p:nvSpPr>
          <p:spPr>
            <a:xfrm>
              <a:off x="323528" y="996662"/>
              <a:ext cx="1800200" cy="89463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0" name="Straight Connector 29"/>
            <p:cNvCxnSpPr>
              <a:stCxn id="29" idx="0"/>
              <a:endCxn id="29" idx="2"/>
            </p:cNvCxnSpPr>
            <p:nvPr/>
          </p:nvCxnSpPr>
          <p:spPr>
            <a:xfrm>
              <a:off x="1223628" y="996662"/>
              <a:ext cx="0" cy="894636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Content Placeholder 2"/>
            <p:cNvSpPr txBox="1">
              <a:spLocks/>
            </p:cNvSpPr>
            <p:nvPr/>
          </p:nvSpPr>
          <p:spPr>
            <a:xfrm>
              <a:off x="1093218" y="848682"/>
              <a:ext cx="1160920" cy="118399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GB" sz="6600" dirty="0">
                  <a:solidFill>
                    <a:schemeClr val="bg1"/>
                  </a:solidFill>
                </a:rPr>
                <a:t>0</a:t>
              </a:r>
              <a:endParaRPr lang="en-GB" sz="6600" dirty="0">
                <a:solidFill>
                  <a:schemeClr val="bg1"/>
                </a:solidFill>
              </a:endParaRPr>
            </a:p>
          </p:txBody>
        </p:sp>
        <p:sp>
          <p:nvSpPr>
            <p:cNvPr id="35" name="Content Placeholder 2"/>
            <p:cNvSpPr txBox="1">
              <a:spLocks/>
            </p:cNvSpPr>
            <p:nvPr/>
          </p:nvSpPr>
          <p:spPr>
            <a:xfrm>
              <a:off x="293012" y="848682"/>
              <a:ext cx="1160920" cy="118399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GB" sz="6600" dirty="0">
                  <a:solidFill>
                    <a:schemeClr val="bg1"/>
                  </a:solidFill>
                </a:rPr>
                <a:t>1</a:t>
              </a:r>
              <a:endParaRPr lang="en-GB" sz="6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1970920" y="3573016"/>
            <a:ext cx="1160920" cy="1183994"/>
            <a:chOff x="1093218" y="2230626"/>
            <a:chExt cx="1160920" cy="1183994"/>
          </a:xfrm>
        </p:grpSpPr>
        <p:sp>
          <p:nvSpPr>
            <p:cNvPr id="37" name="Rectangle 36"/>
            <p:cNvSpPr/>
            <p:nvPr/>
          </p:nvSpPr>
          <p:spPr>
            <a:xfrm>
              <a:off x="1223628" y="2375305"/>
              <a:ext cx="900100" cy="894636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Content Placeholder 2"/>
            <p:cNvSpPr txBox="1">
              <a:spLocks/>
            </p:cNvSpPr>
            <p:nvPr/>
          </p:nvSpPr>
          <p:spPr>
            <a:xfrm>
              <a:off x="1093218" y="2230626"/>
              <a:ext cx="1160920" cy="118399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GB" sz="6600" dirty="0" smtClean="0">
                  <a:solidFill>
                    <a:schemeClr val="bg1"/>
                  </a:solidFill>
                </a:rPr>
                <a:t>1</a:t>
              </a:r>
              <a:endParaRPr lang="en-GB" sz="66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014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07407E-6 L -0.00295 -0.23912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-11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7.40741E-7 L 0.00121 -0.46204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23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8" grpId="0"/>
      <p:bldP spid="25" grpId="0"/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861853" y="3019601"/>
            <a:ext cx="551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solidFill>
                  <a:srgbClr val="7030A0"/>
                </a:solidFill>
              </a:rPr>
              <a:t>5</a:t>
            </a:r>
            <a:endParaRPr lang="en-GB" sz="6000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62378" y="3019601"/>
            <a:ext cx="551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solidFill>
                  <a:srgbClr val="FF0000"/>
                </a:solidFill>
              </a:rPr>
              <a:t>0</a:t>
            </a:r>
            <a:endParaRPr lang="en-GB" sz="6000" dirty="0">
              <a:solidFill>
                <a:srgbClr val="FF0000"/>
              </a:solidFill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699792" y="5311787"/>
            <a:ext cx="1437596" cy="157359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7100" dirty="0">
                <a:solidFill>
                  <a:srgbClr val="7030A0"/>
                </a:solidFill>
              </a:rPr>
              <a:t>5</a:t>
            </a:r>
            <a:r>
              <a:rPr lang="en-GB" sz="7100" dirty="0" smtClean="0">
                <a:solidFill>
                  <a:srgbClr val="7030A0"/>
                </a:solidFill>
              </a:rPr>
              <a:t>00</a:t>
            </a:r>
            <a:endParaRPr lang="en-GB" sz="6600" dirty="0">
              <a:solidFill>
                <a:srgbClr val="7030A0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365310" y="5125326"/>
            <a:ext cx="1160920" cy="1183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768889" y="404664"/>
            <a:ext cx="1160920" cy="1183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>
                <a:solidFill>
                  <a:schemeClr val="bg1"/>
                </a:solidFill>
              </a:rPr>
              <a:t>5</a:t>
            </a:r>
            <a:endParaRPr lang="en-GB" sz="6600" dirty="0">
              <a:solidFill>
                <a:schemeClr val="bg1"/>
              </a:solidFill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4200110" y="404664"/>
            <a:ext cx="1160920" cy="1183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 smtClean="0">
                <a:solidFill>
                  <a:schemeClr val="bg1"/>
                </a:solidFill>
              </a:rPr>
              <a:t>0</a:t>
            </a:r>
            <a:endParaRPr lang="en-GB" sz="6600" dirty="0">
              <a:solidFill>
                <a:schemeClr val="bg1"/>
              </a:solidFill>
            </a:endParaRPr>
          </a:p>
        </p:txBody>
      </p:sp>
      <p:cxnSp>
        <p:nvCxnSpPr>
          <p:cNvPr id="20" name="Straight Arrow Connector 19"/>
          <p:cNvCxnSpPr>
            <a:endCxn id="9" idx="0"/>
          </p:cNvCxnSpPr>
          <p:nvPr/>
        </p:nvCxnSpPr>
        <p:spPr>
          <a:xfrm>
            <a:off x="4909929" y="1484784"/>
            <a:ext cx="71683" cy="81302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364088" y="1443726"/>
            <a:ext cx="476291" cy="847511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3556929" y="4035264"/>
            <a:ext cx="439007" cy="1121928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978498" y="4018134"/>
            <a:ext cx="43833" cy="113905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3556928" y="2291237"/>
            <a:ext cx="2930806" cy="2388324"/>
            <a:chOff x="3556928" y="2291237"/>
            <a:chExt cx="2930806" cy="2388324"/>
          </a:xfrm>
        </p:grpSpPr>
        <p:grpSp>
          <p:nvGrpSpPr>
            <p:cNvPr id="11" name="Group 10"/>
            <p:cNvGrpSpPr/>
            <p:nvPr/>
          </p:nvGrpSpPr>
          <p:grpSpPr>
            <a:xfrm>
              <a:off x="3556928" y="2291237"/>
              <a:ext cx="2930806" cy="2388324"/>
              <a:chOff x="2577298" y="2768868"/>
              <a:chExt cx="2930806" cy="2388324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2577298" y="2852936"/>
                <a:ext cx="2930806" cy="2304256"/>
                <a:chOff x="2577298" y="2852936"/>
                <a:chExt cx="2930806" cy="2304256"/>
              </a:xfrm>
            </p:grpSpPr>
            <p:cxnSp>
              <p:nvCxnSpPr>
                <p:cNvPr id="5" name="Straight Connector 4"/>
                <p:cNvCxnSpPr/>
                <p:nvPr/>
              </p:nvCxnSpPr>
              <p:spPr>
                <a:xfrm>
                  <a:off x="4499992" y="2852936"/>
                  <a:ext cx="0" cy="2304256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Connector 6"/>
                <p:cNvCxnSpPr/>
                <p:nvPr/>
              </p:nvCxnSpPr>
              <p:spPr>
                <a:xfrm flipV="1">
                  <a:off x="2577298" y="3356992"/>
                  <a:ext cx="2930806" cy="322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" name="TextBox 8"/>
              <p:cNvSpPr txBox="1"/>
              <p:nvPr/>
            </p:nvSpPr>
            <p:spPr>
              <a:xfrm>
                <a:off x="3619505" y="2775441"/>
                <a:ext cx="7649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200" b="1" dirty="0" smtClean="0">
                    <a:solidFill>
                      <a:srgbClr val="FF0000"/>
                    </a:solidFill>
                  </a:rPr>
                  <a:t>10s</a:t>
                </a:r>
                <a:endParaRPr lang="en-GB" sz="32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4571733" y="2768868"/>
                <a:ext cx="55656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200" b="1" dirty="0" smtClean="0">
                    <a:solidFill>
                      <a:srgbClr val="0070C0"/>
                    </a:solidFill>
                  </a:rPr>
                  <a:t>1s</a:t>
                </a:r>
                <a:endParaRPr lang="en-GB" sz="3200" b="1" dirty="0">
                  <a:solidFill>
                    <a:srgbClr val="0070C0"/>
                  </a:solidFill>
                </a:endParaRPr>
              </a:p>
            </p:txBody>
          </p:sp>
        </p:grpSp>
        <p:cxnSp>
          <p:nvCxnSpPr>
            <p:cNvPr id="19" name="Straight Connector 18"/>
            <p:cNvCxnSpPr/>
            <p:nvPr/>
          </p:nvCxnSpPr>
          <p:spPr>
            <a:xfrm>
              <a:off x="4572000" y="2375305"/>
              <a:ext cx="0" cy="230425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3583632" y="2297810"/>
              <a:ext cx="97334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b="1" dirty="0" smtClean="0">
                  <a:solidFill>
                    <a:srgbClr val="7030A0"/>
                  </a:solidFill>
                </a:rPr>
                <a:t>100s</a:t>
              </a:r>
              <a:endParaRPr lang="en-GB" sz="3200" b="1" dirty="0">
                <a:solidFill>
                  <a:srgbClr val="7030A0"/>
                </a:solidFill>
              </a:endParaRPr>
            </a:p>
          </p:txBody>
        </p:sp>
      </p:grpSp>
      <p:sp>
        <p:nvSpPr>
          <p:cNvPr id="25" name="Content Placeholder 2"/>
          <p:cNvSpPr txBox="1">
            <a:spLocks/>
          </p:cNvSpPr>
          <p:nvPr/>
        </p:nvSpPr>
        <p:spPr>
          <a:xfrm>
            <a:off x="4679459" y="404664"/>
            <a:ext cx="1160920" cy="1183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 smtClean="0">
                <a:solidFill>
                  <a:schemeClr val="bg1"/>
                </a:solidFill>
              </a:rPr>
              <a:t>0</a:t>
            </a:r>
            <a:endParaRPr lang="en-GB" sz="6600" dirty="0">
              <a:solidFill>
                <a:schemeClr val="bg1"/>
              </a:solidFill>
            </a:endParaRPr>
          </a:p>
        </p:txBody>
      </p:sp>
      <p:cxnSp>
        <p:nvCxnSpPr>
          <p:cNvPr id="26" name="Straight Arrow Connector 25"/>
          <p:cNvCxnSpPr>
            <a:endCxn id="23" idx="0"/>
          </p:cNvCxnSpPr>
          <p:nvPr/>
        </p:nvCxnSpPr>
        <p:spPr>
          <a:xfrm flipH="1">
            <a:off x="4070304" y="1443726"/>
            <a:ext cx="273021" cy="854084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925945" y="4018134"/>
            <a:ext cx="363962" cy="112192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629263" y="3019601"/>
            <a:ext cx="551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solidFill>
                  <a:srgbClr val="0070C0"/>
                </a:solidFill>
              </a:rPr>
              <a:t>0</a:t>
            </a:r>
            <a:endParaRPr lang="en-GB" sz="6000" dirty="0">
              <a:solidFill>
                <a:srgbClr val="0070C0"/>
              </a:solidFill>
            </a:endParaRP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5715336" y="5125326"/>
            <a:ext cx="1160920" cy="1183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 smtClean="0">
                <a:solidFill>
                  <a:srgbClr val="0070C0"/>
                </a:solidFill>
              </a:rPr>
              <a:t>0</a:t>
            </a:r>
            <a:endParaRPr lang="en-GB" sz="6600" dirty="0">
              <a:solidFill>
                <a:srgbClr val="0070C0"/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-125707" y="407965"/>
            <a:ext cx="3500889" cy="1199934"/>
            <a:chOff x="-125707" y="407965"/>
            <a:chExt cx="3500889" cy="1199934"/>
          </a:xfrm>
        </p:grpSpPr>
        <p:grpSp>
          <p:nvGrpSpPr>
            <p:cNvPr id="29" name="Group 28"/>
            <p:cNvGrpSpPr/>
            <p:nvPr/>
          </p:nvGrpSpPr>
          <p:grpSpPr>
            <a:xfrm>
              <a:off x="-125707" y="407965"/>
              <a:ext cx="3500889" cy="1183994"/>
              <a:chOff x="-125707" y="407965"/>
              <a:chExt cx="3500889" cy="1183994"/>
            </a:xfrm>
          </p:grpSpPr>
          <p:grpSp>
            <p:nvGrpSpPr>
              <p:cNvPr id="31" name="Group 30"/>
              <p:cNvGrpSpPr/>
              <p:nvPr/>
            </p:nvGrpSpPr>
            <p:grpSpPr>
              <a:xfrm>
                <a:off x="-125707" y="407965"/>
                <a:ext cx="3500889" cy="1183994"/>
                <a:chOff x="71471" y="851983"/>
                <a:chExt cx="2345714" cy="1183994"/>
              </a:xfrm>
            </p:grpSpPr>
            <p:sp>
              <p:nvSpPr>
                <p:cNvPr id="36" name="Rectangle 35"/>
                <p:cNvSpPr/>
                <p:nvPr/>
              </p:nvSpPr>
              <p:spPr>
                <a:xfrm>
                  <a:off x="323528" y="996662"/>
                  <a:ext cx="1800200" cy="894636"/>
                </a:xfrm>
                <a:prstGeom prst="rect">
                  <a:avLst/>
                </a:prstGeom>
                <a:solidFill>
                  <a:srgbClr val="7030A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37" name="Straight Connector 36"/>
                <p:cNvCxnSpPr/>
                <p:nvPr/>
              </p:nvCxnSpPr>
              <p:spPr>
                <a:xfrm>
                  <a:off x="1530421" y="996662"/>
                  <a:ext cx="0" cy="894636"/>
                </a:xfrm>
                <a:prstGeom prst="line">
                  <a:avLst/>
                </a:prstGeom>
                <a:ln w="762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8" name="Content Placeholder 2"/>
                <p:cNvSpPr txBox="1">
                  <a:spLocks/>
                </p:cNvSpPr>
                <p:nvPr/>
              </p:nvSpPr>
              <p:spPr>
                <a:xfrm>
                  <a:off x="1256265" y="851983"/>
                  <a:ext cx="1160920" cy="1183994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>
                  <a:lvl1pPr marL="342900" indent="-3429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>
                    <a:buFont typeface="Arial" panose="020B0604020202020204" pitchFamily="34" charset="0"/>
                    <a:buNone/>
                  </a:pPr>
                  <a:r>
                    <a:rPr lang="en-GB" sz="6600" dirty="0">
                      <a:solidFill>
                        <a:schemeClr val="bg1"/>
                      </a:solidFill>
                    </a:rPr>
                    <a:t>0</a:t>
                  </a:r>
                  <a:endParaRPr lang="en-GB" sz="66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9" name="Content Placeholder 2"/>
                <p:cNvSpPr txBox="1">
                  <a:spLocks/>
                </p:cNvSpPr>
                <p:nvPr/>
              </p:nvSpPr>
              <p:spPr>
                <a:xfrm>
                  <a:off x="71471" y="851983"/>
                  <a:ext cx="1160920" cy="1183994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>
                  <a:lvl1pPr marL="342900" indent="-3429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>
                    <a:buFont typeface="Arial" panose="020B0604020202020204" pitchFamily="34" charset="0"/>
                    <a:buNone/>
                  </a:pPr>
                  <a:r>
                    <a:rPr lang="en-GB" sz="6600" dirty="0" smtClean="0">
                      <a:solidFill>
                        <a:schemeClr val="bg1"/>
                      </a:solidFill>
                    </a:rPr>
                    <a:t>5</a:t>
                  </a:r>
                  <a:endParaRPr lang="en-GB" sz="6600" dirty="0">
                    <a:solidFill>
                      <a:schemeClr val="bg1"/>
                    </a:solidFill>
                  </a:endParaRPr>
                </a:p>
              </p:txBody>
            </p:sp>
          </p:grpSp>
          <p:cxnSp>
            <p:nvCxnSpPr>
              <p:cNvPr id="35" name="Straight Connector 34"/>
              <p:cNvCxnSpPr/>
              <p:nvPr/>
            </p:nvCxnSpPr>
            <p:spPr>
              <a:xfrm>
                <a:off x="1138836" y="549090"/>
                <a:ext cx="0" cy="894636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Content Placeholder 2"/>
            <p:cNvSpPr txBox="1">
              <a:spLocks/>
            </p:cNvSpPr>
            <p:nvPr/>
          </p:nvSpPr>
          <p:spPr>
            <a:xfrm>
              <a:off x="727528" y="423905"/>
              <a:ext cx="1732629" cy="118399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GB" sz="6600" dirty="0">
                  <a:solidFill>
                    <a:schemeClr val="bg1"/>
                  </a:solidFill>
                </a:rPr>
                <a:t>0</a:t>
              </a:r>
              <a:endParaRPr lang="en-GB" sz="6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170714" y="2028982"/>
            <a:ext cx="1961126" cy="1183994"/>
            <a:chOff x="293012" y="848682"/>
            <a:chExt cx="1961126" cy="1183994"/>
          </a:xfrm>
        </p:grpSpPr>
        <p:sp>
          <p:nvSpPr>
            <p:cNvPr id="41" name="Rectangle 40"/>
            <p:cNvSpPr/>
            <p:nvPr/>
          </p:nvSpPr>
          <p:spPr>
            <a:xfrm>
              <a:off x="323528" y="996662"/>
              <a:ext cx="1800200" cy="89463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2" name="Straight Connector 41"/>
            <p:cNvCxnSpPr>
              <a:stCxn id="41" idx="0"/>
              <a:endCxn id="41" idx="2"/>
            </p:cNvCxnSpPr>
            <p:nvPr/>
          </p:nvCxnSpPr>
          <p:spPr>
            <a:xfrm>
              <a:off x="1223628" y="996662"/>
              <a:ext cx="0" cy="894636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Content Placeholder 2"/>
            <p:cNvSpPr txBox="1">
              <a:spLocks/>
            </p:cNvSpPr>
            <p:nvPr/>
          </p:nvSpPr>
          <p:spPr>
            <a:xfrm>
              <a:off x="1093218" y="848682"/>
              <a:ext cx="1160920" cy="118399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GB" sz="6600" dirty="0">
                  <a:solidFill>
                    <a:schemeClr val="bg1"/>
                  </a:solidFill>
                </a:rPr>
                <a:t>0</a:t>
              </a:r>
              <a:endParaRPr lang="en-GB" sz="6600" dirty="0">
                <a:solidFill>
                  <a:schemeClr val="bg1"/>
                </a:solidFill>
              </a:endParaRPr>
            </a:p>
          </p:txBody>
        </p:sp>
        <p:sp>
          <p:nvSpPr>
            <p:cNvPr id="44" name="Content Placeholder 2"/>
            <p:cNvSpPr txBox="1">
              <a:spLocks/>
            </p:cNvSpPr>
            <p:nvPr/>
          </p:nvSpPr>
          <p:spPr>
            <a:xfrm>
              <a:off x="293012" y="848682"/>
              <a:ext cx="1160920" cy="118399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GB" sz="6600" dirty="0" smtClean="0">
                  <a:solidFill>
                    <a:schemeClr val="bg1"/>
                  </a:solidFill>
                </a:rPr>
                <a:t>0</a:t>
              </a:r>
              <a:endParaRPr lang="en-GB" sz="6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970920" y="3573016"/>
            <a:ext cx="1160920" cy="1183994"/>
            <a:chOff x="1093218" y="2230626"/>
            <a:chExt cx="1160920" cy="1183994"/>
          </a:xfrm>
        </p:grpSpPr>
        <p:sp>
          <p:nvSpPr>
            <p:cNvPr id="46" name="Rectangle 45"/>
            <p:cNvSpPr/>
            <p:nvPr/>
          </p:nvSpPr>
          <p:spPr>
            <a:xfrm>
              <a:off x="1223628" y="2375305"/>
              <a:ext cx="900100" cy="894636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Content Placeholder 2"/>
            <p:cNvSpPr txBox="1">
              <a:spLocks/>
            </p:cNvSpPr>
            <p:nvPr/>
          </p:nvSpPr>
          <p:spPr>
            <a:xfrm>
              <a:off x="1093218" y="2230626"/>
              <a:ext cx="1160920" cy="118399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GB" sz="6600" dirty="0">
                  <a:solidFill>
                    <a:schemeClr val="bg1"/>
                  </a:solidFill>
                </a:rPr>
                <a:t>0</a:t>
              </a:r>
              <a:endParaRPr lang="en-GB" sz="66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4759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07407E-6 L -0.00295 -0.23912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-11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7.40741E-7 L 0.00121 -0.46204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23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8" grpId="0"/>
      <p:bldP spid="25" grpId="0"/>
      <p:bldP spid="32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01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82</Words>
  <Application>Microsoft Office PowerPoint</Application>
  <PresentationFormat>On-screen Show (4:3)</PresentationFormat>
  <Paragraphs>81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Place value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Place value</dc:title>
  <dc:creator>Gwenda.Collins</dc:creator>
  <cp:lastModifiedBy>Gwenda.Collins</cp:lastModifiedBy>
  <cp:revision>9</cp:revision>
  <dcterms:created xsi:type="dcterms:W3CDTF">2015-09-13T17:16:42Z</dcterms:created>
  <dcterms:modified xsi:type="dcterms:W3CDTF">2015-09-13T18:17:53Z</dcterms:modified>
</cp:coreProperties>
</file>