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9494"/>
            <a:ext cx="9144000" cy="2387600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latin typeface="Garamond" panose="02020404030301010803" pitchFamily="18" charset="0"/>
              </a:rPr>
              <a:t>Place Value</a:t>
            </a:r>
            <a:endParaRPr lang="en-GB" sz="66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latin typeface="Garamond" panose="02020404030301010803" pitchFamily="18" charset="0"/>
              </a:rPr>
              <a:t>Reasoning</a:t>
            </a:r>
            <a:endParaRPr lang="en-GB" sz="6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297" y="283780"/>
            <a:ext cx="11382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Which number is the odd one out?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Can you say why?</a:t>
            </a:r>
            <a:endParaRPr lang="en-GB" sz="36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9297" y="1655380"/>
            <a:ext cx="11035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1) 100    150    200    215    300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803932" y="892984"/>
            <a:ext cx="2364827" cy="1986456"/>
            <a:chOff x="7803932" y="892984"/>
            <a:chExt cx="2364827" cy="1986456"/>
          </a:xfrm>
        </p:grpSpPr>
        <p:sp>
          <p:nvSpPr>
            <p:cNvPr id="4" name="Explosion 1 3"/>
            <p:cNvSpPr/>
            <p:nvPr/>
          </p:nvSpPr>
          <p:spPr>
            <a:xfrm>
              <a:off x="7803932" y="892984"/>
              <a:ext cx="2364827" cy="1986456"/>
            </a:xfrm>
            <a:prstGeom prst="irregularSeal1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410903" y="1440933"/>
              <a:ext cx="1150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800" b="1" dirty="0" smtClean="0">
                  <a:solidFill>
                    <a:srgbClr val="FFFF00"/>
                  </a:solidFill>
                  <a:latin typeface="Garamond" panose="02020404030301010803" pitchFamily="18" charset="0"/>
                </a:rPr>
                <a:t>215</a:t>
              </a:r>
              <a:endParaRPr lang="en-GB" sz="4800" b="1" dirty="0">
                <a:solidFill>
                  <a:srgbClr val="FFFF00"/>
                </a:solidFill>
                <a:latin typeface="Garamond" panose="02020404030301010803" pitchFamily="18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945931" y="2822028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Why?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3559" y="2819879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Because the ‘ones’ column has changed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3559" y="4379451"/>
            <a:ext cx="75117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Because it is not a multiple of ten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3559" y="3671565"/>
            <a:ext cx="7541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Because it does not go up in ‘50’s’</a:t>
            </a:r>
            <a:endParaRPr lang="en-GB" sz="4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1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297" y="283780"/>
            <a:ext cx="7341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Which number is the odd one out?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Can you say why?</a:t>
            </a:r>
            <a:endParaRPr lang="en-GB" sz="3600" b="1" dirty="0"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9297" y="3610641"/>
            <a:ext cx="81291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Garamond" panose="02020404030301010803" pitchFamily="18" charset="0"/>
              </a:rPr>
              <a:t>4</a:t>
            </a:r>
            <a:r>
              <a:rPr lang="en-GB" sz="4400" b="1" dirty="0" smtClean="0">
                <a:latin typeface="Garamond" panose="02020404030301010803" pitchFamily="18" charset="0"/>
              </a:rPr>
              <a:t>) 1000    1200    1450    1600    1800</a:t>
            </a:r>
            <a:endParaRPr lang="en-GB" sz="4400" b="1" dirty="0"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9297" y="2710432"/>
            <a:ext cx="69733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Garamond" panose="02020404030301010803" pitchFamily="18" charset="0"/>
              </a:rPr>
              <a:t>3</a:t>
            </a:r>
            <a:r>
              <a:rPr lang="en-GB" sz="4400" b="1" dirty="0" smtClean="0">
                <a:latin typeface="Garamond" panose="02020404030301010803" pitchFamily="18" charset="0"/>
              </a:rPr>
              <a:t>) 100    </a:t>
            </a:r>
            <a:r>
              <a:rPr lang="en-GB" sz="4400" b="1" dirty="0">
                <a:latin typeface="Garamond" panose="02020404030301010803" pitchFamily="18" charset="0"/>
              </a:rPr>
              <a:t>2</a:t>
            </a:r>
            <a:r>
              <a:rPr lang="en-GB" sz="4400" b="1" dirty="0" smtClean="0">
                <a:latin typeface="Garamond" panose="02020404030301010803" pitchFamily="18" charset="0"/>
              </a:rPr>
              <a:t>50    </a:t>
            </a:r>
            <a:r>
              <a:rPr lang="en-GB" sz="4400" b="1" dirty="0">
                <a:latin typeface="Garamond" panose="02020404030301010803" pitchFamily="18" charset="0"/>
              </a:rPr>
              <a:t>3</a:t>
            </a:r>
            <a:r>
              <a:rPr lang="en-GB" sz="4400" b="1" dirty="0" smtClean="0">
                <a:latin typeface="Garamond" panose="02020404030301010803" pitchFamily="18" charset="0"/>
              </a:rPr>
              <a:t>00    400    </a:t>
            </a:r>
            <a:r>
              <a:rPr lang="en-GB" sz="4400" b="1" dirty="0">
                <a:latin typeface="Garamond" panose="02020404030301010803" pitchFamily="18" charset="0"/>
              </a:rPr>
              <a:t>5</a:t>
            </a:r>
            <a:r>
              <a:rPr lang="en-GB" sz="4400" b="1" dirty="0" smtClean="0">
                <a:latin typeface="Garamond" panose="02020404030301010803" pitchFamily="18" charset="0"/>
              </a:rPr>
              <a:t>00</a:t>
            </a:r>
            <a:endParaRPr lang="en-GB" sz="4400" b="1" dirty="0">
              <a:latin typeface="Garamond" panose="020204040303010108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9297" y="1810223"/>
            <a:ext cx="7071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Garamond" panose="02020404030301010803" pitchFamily="18" charset="0"/>
              </a:rPr>
              <a:t>2</a:t>
            </a:r>
            <a:r>
              <a:rPr lang="en-GB" sz="4400" b="1" dirty="0" smtClean="0">
                <a:latin typeface="Garamond" panose="02020404030301010803" pitchFamily="18" charset="0"/>
              </a:rPr>
              <a:t>) 100    120    130    145    150</a:t>
            </a:r>
            <a:endParaRPr lang="en-GB" sz="44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5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047" y="551821"/>
            <a:ext cx="112197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Use each digit card once to make a three digit number.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Write down the number that is ten less than your number.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7047" y="2306147"/>
            <a:ext cx="112197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Now write down the number that is ten less than your new number.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Repeat this.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Can you explain what is happening each time?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17985" y="4614471"/>
            <a:ext cx="1403131" cy="19912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763813" y="4614471"/>
            <a:ext cx="1403131" cy="19912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509641" y="4614471"/>
            <a:ext cx="1403131" cy="19912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254469" y="4808483"/>
            <a:ext cx="945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3</a:t>
            </a:r>
            <a:endParaRPr lang="en-GB" sz="96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84504" y="4799137"/>
            <a:ext cx="7617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Garamond" panose="02020404030301010803" pitchFamily="18" charset="0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7830332" y="4825281"/>
            <a:ext cx="7617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Garamond" panose="02020404030301010803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830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047" y="314866"/>
            <a:ext cx="112197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Pick any four different digits to make </a:t>
            </a:r>
            <a:r>
              <a:rPr lang="en-GB" sz="3600" b="1" smtClean="0">
                <a:latin typeface="Garamond" panose="02020404030301010803" pitchFamily="18" charset="0"/>
              </a:rPr>
              <a:t>a four </a:t>
            </a:r>
            <a:r>
              <a:rPr lang="en-GB" sz="3600" b="1" dirty="0" smtClean="0">
                <a:latin typeface="Garamond" panose="02020404030301010803" pitchFamily="18" charset="0"/>
              </a:rPr>
              <a:t>digit number.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Write down the number that is one hundred less than your number.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7047" y="2464669"/>
            <a:ext cx="112197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Now write down the number that is one hundred less than your new number.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Keep repeating</a:t>
            </a:r>
            <a:r>
              <a:rPr lang="en-GB" sz="3600" b="1" dirty="0">
                <a:solidFill>
                  <a:srgbClr val="FFFF00"/>
                </a:solidFill>
                <a:latin typeface="Garamond" panose="02020404030301010803" pitchFamily="18" charset="0"/>
              </a:rPr>
              <a:t> </a:t>
            </a:r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this.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Can you explain what is happening each time?</a:t>
            </a:r>
          </a:p>
          <a:p>
            <a:r>
              <a:rPr lang="en-GB" sz="3600" b="1" dirty="0" smtClean="0">
                <a:solidFill>
                  <a:srgbClr val="FFFF00"/>
                </a:solidFill>
                <a:latin typeface="Garamond" panose="02020404030301010803" pitchFamily="18" charset="0"/>
              </a:rPr>
              <a:t>Rearrange your digits.</a:t>
            </a:r>
          </a:p>
          <a:p>
            <a:r>
              <a:rPr lang="en-GB" sz="3600" b="1" dirty="0" smtClean="0">
                <a:latin typeface="Garamond" panose="02020404030301010803" pitchFamily="18" charset="0"/>
              </a:rPr>
              <a:t>What is the largest and smallest numbers that you can make?</a:t>
            </a:r>
          </a:p>
        </p:txBody>
      </p:sp>
    </p:spTree>
    <p:extLst>
      <p:ext uri="{BB962C8B-B14F-4D97-AF65-F5344CB8AC3E}">
        <p14:creationId xmlns:p14="http://schemas.microsoft.com/office/powerpoint/2010/main" val="20839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Office Theme</vt:lpstr>
      <vt:lpstr>Place Value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6</cp:revision>
  <dcterms:created xsi:type="dcterms:W3CDTF">2018-09-10T15:15:20Z</dcterms:created>
  <dcterms:modified xsi:type="dcterms:W3CDTF">2018-10-02T10:05:25Z</dcterms:modified>
</cp:coreProperties>
</file>