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056-7789-4B5D-A51B-89D6BA8B994F}" type="datetimeFigureOut">
              <a:rPr lang="en-GB" smtClean="0"/>
              <a:t>28/04/2017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113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056-7789-4B5D-A51B-89D6BA8B994F}" type="datetimeFigureOut">
              <a:rPr lang="en-GB" smtClean="0"/>
              <a:t>28/04/2017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14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056-7789-4B5D-A51B-89D6BA8B994F}" type="datetimeFigureOut">
              <a:rPr lang="en-GB" smtClean="0"/>
              <a:t>28/04/2017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288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056-7789-4B5D-A51B-89D6BA8B994F}" type="datetimeFigureOut">
              <a:rPr lang="en-GB" smtClean="0"/>
              <a:t>28/04/2017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777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056-7789-4B5D-A51B-89D6BA8B994F}" type="datetimeFigureOut">
              <a:rPr lang="en-GB" smtClean="0"/>
              <a:t>28/04/2017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798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056-7789-4B5D-A51B-89D6BA8B994F}" type="datetimeFigureOut">
              <a:rPr lang="en-GB" smtClean="0"/>
              <a:t>28/04/2017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437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056-7789-4B5D-A51B-89D6BA8B994F}" type="datetimeFigureOut">
              <a:rPr lang="en-GB" smtClean="0"/>
              <a:t>28/04/2017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92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056-7789-4B5D-A51B-89D6BA8B994F}" type="datetimeFigureOut">
              <a:rPr lang="en-GB" smtClean="0"/>
              <a:t>28/04/2017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897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056-7789-4B5D-A51B-89D6BA8B994F}" type="datetimeFigureOut">
              <a:rPr lang="en-GB" smtClean="0"/>
              <a:t>28/04/2017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606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056-7789-4B5D-A51B-89D6BA8B994F}" type="datetimeFigureOut">
              <a:rPr lang="en-GB" smtClean="0"/>
              <a:t>28/04/2017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013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056-7789-4B5D-A51B-89D6BA8B994F}" type="datetimeFigureOut">
              <a:rPr lang="en-GB" smtClean="0"/>
              <a:t>28/04/2017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052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7C056-7789-4B5D-A51B-89D6BA8B994F}" type="datetimeFigureOut">
              <a:rPr lang="en-GB" smtClean="0"/>
              <a:t>28/04/2017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968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94625" y="116632"/>
            <a:ext cx="11985758" cy="102958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7200" dirty="0" smtClean="0">
                <a:latin typeface="Comic Sans MS" panose="030F0702030302020204" pitchFamily="66" charset="0"/>
              </a:rPr>
              <a:t>Mastery - fractions</a:t>
            </a:r>
            <a:endParaRPr lang="en-GB" sz="72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4626" y="1639616"/>
            <a:ext cx="11741774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5400" dirty="0" smtClean="0">
                <a:latin typeface="Comic Sans MS" pitchFamily="66" charset="0"/>
              </a:rPr>
              <a:t>Jo has 16 cupcakes and a ¼ of them are chocolate flavour.  She says that is 3 cupcakes.</a:t>
            </a:r>
            <a:endParaRPr lang="en-GB" sz="5400" dirty="0" smtClean="0">
              <a:latin typeface="Comic Sans MS" pitchFamily="66" charset="0"/>
            </a:endParaRPr>
          </a:p>
          <a:p>
            <a:pPr eaLnBrk="1" hangingPunct="1"/>
            <a:r>
              <a:rPr lang="en-GB" sz="5400" dirty="0" smtClean="0">
                <a:latin typeface="Comic Sans MS" pitchFamily="66" charset="0"/>
              </a:rPr>
              <a:t>Do you agree?</a:t>
            </a:r>
          </a:p>
          <a:p>
            <a:pPr eaLnBrk="1" hangingPunct="1"/>
            <a:endParaRPr lang="en-GB" sz="5400" dirty="0">
              <a:latin typeface="Comic Sans MS" pitchFamily="66" charset="0"/>
            </a:endParaRPr>
          </a:p>
          <a:p>
            <a:pPr eaLnBrk="1" hangingPunct="1"/>
            <a:r>
              <a:rPr lang="en-GB" sz="5400" dirty="0" smtClean="0">
                <a:latin typeface="Comic Sans MS" pitchFamily="66" charset="0"/>
              </a:rPr>
              <a:t>Explain your answer.</a:t>
            </a:r>
            <a:r>
              <a:rPr lang="en-GB" sz="5400" dirty="0" smtClean="0">
                <a:latin typeface="Comic Sans MS" pitchFamily="66" charset="0"/>
              </a:rPr>
              <a:t> </a:t>
            </a:r>
            <a:endParaRPr lang="en-GB" sz="5400" u="sng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341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94625" y="116632"/>
            <a:ext cx="11985758" cy="102958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7200" dirty="0" smtClean="0">
                <a:latin typeface="Comic Sans MS" panose="030F0702030302020204" pitchFamily="66" charset="0"/>
              </a:rPr>
              <a:t>Mastery - fractions</a:t>
            </a:r>
            <a:endParaRPr lang="en-GB" sz="72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4626" y="1639616"/>
            <a:ext cx="11741774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5400" dirty="0" smtClean="0">
                <a:latin typeface="Comic Sans MS" pitchFamily="66" charset="0"/>
              </a:rPr>
              <a:t>James has 12 cupcakes and a ¼ of them are vanilla flavour.  He says that is 6 cupcakes.</a:t>
            </a:r>
            <a:endParaRPr lang="en-GB" sz="5400" dirty="0" smtClean="0">
              <a:latin typeface="Comic Sans MS" pitchFamily="66" charset="0"/>
            </a:endParaRPr>
          </a:p>
          <a:p>
            <a:pPr eaLnBrk="1" hangingPunct="1"/>
            <a:r>
              <a:rPr lang="en-GB" sz="5400" dirty="0" smtClean="0">
                <a:latin typeface="Comic Sans MS" pitchFamily="66" charset="0"/>
              </a:rPr>
              <a:t>Do you agree?</a:t>
            </a:r>
          </a:p>
          <a:p>
            <a:pPr eaLnBrk="1" hangingPunct="1"/>
            <a:endParaRPr lang="en-GB" sz="5400" dirty="0">
              <a:latin typeface="Comic Sans MS" pitchFamily="66" charset="0"/>
            </a:endParaRPr>
          </a:p>
          <a:p>
            <a:pPr eaLnBrk="1" hangingPunct="1"/>
            <a:r>
              <a:rPr lang="en-GB" sz="5400" dirty="0" smtClean="0">
                <a:latin typeface="Comic Sans MS" pitchFamily="66" charset="0"/>
              </a:rPr>
              <a:t>Explain your answer.</a:t>
            </a:r>
            <a:r>
              <a:rPr lang="en-GB" sz="5400" dirty="0" smtClean="0">
                <a:latin typeface="Comic Sans MS" pitchFamily="66" charset="0"/>
              </a:rPr>
              <a:t> </a:t>
            </a:r>
            <a:endParaRPr lang="en-GB" sz="5400" u="sng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266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94625" y="116632"/>
            <a:ext cx="11985758" cy="102958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7200" dirty="0" smtClean="0">
                <a:latin typeface="Comic Sans MS" panose="030F0702030302020204" pitchFamily="66" charset="0"/>
              </a:rPr>
              <a:t>Mastery - fractions</a:t>
            </a:r>
            <a:endParaRPr lang="en-GB" sz="72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4626" y="1639616"/>
            <a:ext cx="11741774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5400" dirty="0" smtClean="0">
                <a:latin typeface="Comic Sans MS" pitchFamily="66" charset="0"/>
              </a:rPr>
              <a:t>Imran has 20 slushies and a ¼ of them are lime flavour.  He says that is 5 slushies.</a:t>
            </a:r>
            <a:endParaRPr lang="en-GB" sz="5400" dirty="0" smtClean="0">
              <a:latin typeface="Comic Sans MS" pitchFamily="66" charset="0"/>
            </a:endParaRPr>
          </a:p>
          <a:p>
            <a:pPr eaLnBrk="1" hangingPunct="1"/>
            <a:r>
              <a:rPr lang="en-GB" sz="5400" dirty="0" smtClean="0">
                <a:latin typeface="Comic Sans MS" pitchFamily="66" charset="0"/>
              </a:rPr>
              <a:t>Do you agree?</a:t>
            </a:r>
          </a:p>
          <a:p>
            <a:pPr eaLnBrk="1" hangingPunct="1"/>
            <a:endParaRPr lang="en-GB" sz="5400" dirty="0">
              <a:latin typeface="Comic Sans MS" pitchFamily="66" charset="0"/>
            </a:endParaRPr>
          </a:p>
          <a:p>
            <a:pPr eaLnBrk="1" hangingPunct="1"/>
            <a:r>
              <a:rPr lang="en-GB" sz="5400" dirty="0" smtClean="0">
                <a:latin typeface="Comic Sans MS" pitchFamily="66" charset="0"/>
              </a:rPr>
              <a:t>Explain your answer.</a:t>
            </a:r>
            <a:r>
              <a:rPr lang="en-GB" sz="5400" dirty="0" smtClean="0">
                <a:latin typeface="Comic Sans MS" pitchFamily="66" charset="0"/>
              </a:rPr>
              <a:t> </a:t>
            </a:r>
            <a:endParaRPr lang="en-GB" sz="5400" u="sng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32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94625" y="116632"/>
            <a:ext cx="11985758" cy="102958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7200" dirty="0" smtClean="0">
                <a:latin typeface="Comic Sans MS" panose="030F0702030302020204" pitchFamily="66" charset="0"/>
              </a:rPr>
              <a:t>Mastery - fractions</a:t>
            </a:r>
            <a:endParaRPr lang="en-GB" sz="72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4626" y="1639616"/>
            <a:ext cx="11741774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5400" dirty="0" smtClean="0">
                <a:latin typeface="Comic Sans MS" pitchFamily="66" charset="0"/>
              </a:rPr>
              <a:t>Zayna has 8 slushies and a ¼ of them are strawberry flavour.  She says that is 2 slushies.</a:t>
            </a:r>
            <a:endParaRPr lang="en-GB" sz="5400" dirty="0" smtClean="0">
              <a:latin typeface="Comic Sans MS" pitchFamily="66" charset="0"/>
            </a:endParaRPr>
          </a:p>
          <a:p>
            <a:pPr eaLnBrk="1" hangingPunct="1"/>
            <a:r>
              <a:rPr lang="en-GB" sz="5400" dirty="0" smtClean="0">
                <a:latin typeface="Comic Sans MS" pitchFamily="66" charset="0"/>
              </a:rPr>
              <a:t>Do you agree?</a:t>
            </a:r>
          </a:p>
          <a:p>
            <a:pPr eaLnBrk="1" hangingPunct="1"/>
            <a:endParaRPr lang="en-GB" sz="5400" dirty="0">
              <a:latin typeface="Comic Sans MS" pitchFamily="66" charset="0"/>
            </a:endParaRPr>
          </a:p>
          <a:p>
            <a:pPr eaLnBrk="1" hangingPunct="1"/>
            <a:r>
              <a:rPr lang="en-GB" sz="5400" dirty="0" smtClean="0">
                <a:latin typeface="Comic Sans MS" pitchFamily="66" charset="0"/>
              </a:rPr>
              <a:t>Explain your answer.</a:t>
            </a:r>
            <a:r>
              <a:rPr lang="en-GB" sz="5400" dirty="0" smtClean="0">
                <a:latin typeface="Comic Sans MS" pitchFamily="66" charset="0"/>
              </a:rPr>
              <a:t> </a:t>
            </a:r>
            <a:endParaRPr lang="en-GB" sz="5400" u="sng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174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94625" y="116632"/>
            <a:ext cx="11985758" cy="102958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7200" dirty="0" smtClean="0">
                <a:latin typeface="Comic Sans MS" panose="030F0702030302020204" pitchFamily="66" charset="0"/>
              </a:rPr>
              <a:t>Mastery - fractions</a:t>
            </a:r>
            <a:endParaRPr lang="en-GB" sz="72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4626" y="1639616"/>
            <a:ext cx="11741774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5400" dirty="0" smtClean="0">
                <a:latin typeface="Comic Sans MS" pitchFamily="66" charset="0"/>
              </a:rPr>
              <a:t>Saran has 16 slushies and a ¼ of them are orange flavour.  She says that is 8 slushies.</a:t>
            </a:r>
            <a:endParaRPr lang="en-GB" sz="5400" dirty="0" smtClean="0">
              <a:latin typeface="Comic Sans MS" pitchFamily="66" charset="0"/>
            </a:endParaRPr>
          </a:p>
          <a:p>
            <a:pPr eaLnBrk="1" hangingPunct="1"/>
            <a:r>
              <a:rPr lang="en-GB" sz="5400" dirty="0" smtClean="0">
                <a:latin typeface="Comic Sans MS" pitchFamily="66" charset="0"/>
              </a:rPr>
              <a:t>Do you agree?</a:t>
            </a:r>
          </a:p>
          <a:p>
            <a:pPr eaLnBrk="1" hangingPunct="1"/>
            <a:endParaRPr lang="en-GB" sz="5400" dirty="0">
              <a:latin typeface="Comic Sans MS" pitchFamily="66" charset="0"/>
            </a:endParaRPr>
          </a:p>
          <a:p>
            <a:pPr eaLnBrk="1" hangingPunct="1"/>
            <a:r>
              <a:rPr lang="en-GB" sz="5400" dirty="0" smtClean="0">
                <a:latin typeface="Comic Sans MS" pitchFamily="66" charset="0"/>
              </a:rPr>
              <a:t>Explain your answer.</a:t>
            </a:r>
            <a:r>
              <a:rPr lang="en-GB" sz="5400" dirty="0" smtClean="0">
                <a:latin typeface="Comic Sans MS" pitchFamily="66" charset="0"/>
              </a:rPr>
              <a:t> </a:t>
            </a:r>
            <a:endParaRPr lang="en-GB" sz="5400" u="sng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913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94625" y="116632"/>
            <a:ext cx="11985758" cy="102958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7200" dirty="0" smtClean="0">
                <a:latin typeface="Comic Sans MS" panose="030F0702030302020204" pitchFamily="66" charset="0"/>
              </a:rPr>
              <a:t>Mastery - fractions</a:t>
            </a:r>
            <a:endParaRPr lang="en-GB" sz="72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4626" y="1639616"/>
            <a:ext cx="11741774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5400" dirty="0" smtClean="0">
                <a:latin typeface="Comic Sans MS" pitchFamily="66" charset="0"/>
              </a:rPr>
              <a:t>Miss Duncan has 20 </a:t>
            </a:r>
            <a:r>
              <a:rPr lang="en-GB" sz="5400" smtClean="0">
                <a:latin typeface="Comic Sans MS" pitchFamily="66" charset="0"/>
              </a:rPr>
              <a:t>pens and a </a:t>
            </a:r>
            <a:r>
              <a:rPr lang="en-GB" sz="5400" dirty="0" smtClean="0">
                <a:latin typeface="Comic Sans MS" pitchFamily="66" charset="0"/>
              </a:rPr>
              <a:t>¼ of them are red.  She says that she has 6 red pens.</a:t>
            </a:r>
            <a:endParaRPr lang="en-GB" sz="5400" dirty="0" smtClean="0">
              <a:latin typeface="Comic Sans MS" pitchFamily="66" charset="0"/>
            </a:endParaRPr>
          </a:p>
          <a:p>
            <a:pPr eaLnBrk="1" hangingPunct="1"/>
            <a:r>
              <a:rPr lang="en-GB" sz="5400" dirty="0" smtClean="0">
                <a:latin typeface="Comic Sans MS" pitchFamily="66" charset="0"/>
              </a:rPr>
              <a:t>Do you agree?</a:t>
            </a:r>
          </a:p>
          <a:p>
            <a:pPr eaLnBrk="1" hangingPunct="1"/>
            <a:endParaRPr lang="en-GB" sz="5400" dirty="0">
              <a:latin typeface="Comic Sans MS" pitchFamily="66" charset="0"/>
            </a:endParaRPr>
          </a:p>
          <a:p>
            <a:pPr eaLnBrk="1" hangingPunct="1"/>
            <a:r>
              <a:rPr lang="en-GB" sz="5400" dirty="0" smtClean="0">
                <a:latin typeface="Comic Sans MS" pitchFamily="66" charset="0"/>
              </a:rPr>
              <a:t>Explain your answer.</a:t>
            </a:r>
            <a:r>
              <a:rPr lang="en-GB" sz="5400" dirty="0" smtClean="0">
                <a:latin typeface="Comic Sans MS" pitchFamily="66" charset="0"/>
              </a:rPr>
              <a:t> </a:t>
            </a:r>
            <a:endParaRPr lang="en-GB" sz="5400" u="sng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422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188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Sukina Jalaf</dc:creator>
  <cp:lastModifiedBy>Sukina Jalaf</cp:lastModifiedBy>
  <cp:revision>7</cp:revision>
  <dcterms:created xsi:type="dcterms:W3CDTF">2017-04-28T17:09:08Z</dcterms:created>
  <dcterms:modified xsi:type="dcterms:W3CDTF">2017-04-28T17:42:10Z</dcterms:modified>
</cp:coreProperties>
</file>