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A972-6793-4875-8317-FD54C48D3E97}" type="datetimeFigureOut">
              <a:rPr lang="en-GB" smtClean="0"/>
              <a:t>23/10/2012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D92B-8678-4268-845B-C69D9115B43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A972-6793-4875-8317-FD54C48D3E97}" type="datetimeFigureOut">
              <a:rPr lang="en-GB" smtClean="0"/>
              <a:t>23/10/2012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D92B-8678-4268-845B-C69D9115B4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A972-6793-4875-8317-FD54C48D3E97}" type="datetimeFigureOut">
              <a:rPr lang="en-GB" smtClean="0"/>
              <a:t>23/10/2012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D92B-8678-4268-845B-C69D9115B4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A972-6793-4875-8317-FD54C48D3E97}" type="datetimeFigureOut">
              <a:rPr lang="en-GB" smtClean="0"/>
              <a:t>23/10/2012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D92B-8678-4268-845B-C69D9115B4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A972-6793-4875-8317-FD54C48D3E97}" type="datetimeFigureOut">
              <a:rPr lang="en-GB" smtClean="0"/>
              <a:t>23/10/2012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D92B-8678-4268-845B-C69D9115B43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A972-6793-4875-8317-FD54C48D3E97}" type="datetimeFigureOut">
              <a:rPr lang="en-GB" smtClean="0"/>
              <a:t>23/10/2012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D92B-8678-4268-845B-C69D9115B4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A972-6793-4875-8317-FD54C48D3E97}" type="datetimeFigureOut">
              <a:rPr lang="en-GB" smtClean="0"/>
              <a:t>23/10/2012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D92B-8678-4268-845B-C69D9115B4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A972-6793-4875-8317-FD54C48D3E97}" type="datetimeFigureOut">
              <a:rPr lang="en-GB" smtClean="0"/>
              <a:t>23/10/2012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D92B-8678-4268-845B-C69D9115B4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A972-6793-4875-8317-FD54C48D3E97}" type="datetimeFigureOut">
              <a:rPr lang="en-GB" smtClean="0"/>
              <a:t>23/10/2012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D92B-8678-4268-845B-C69D9115B4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A972-6793-4875-8317-FD54C48D3E97}" type="datetimeFigureOut">
              <a:rPr lang="en-GB" smtClean="0"/>
              <a:t>23/10/2012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6D92B-8678-4268-845B-C69D9115B43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A972-6793-4875-8317-FD54C48D3E97}" type="datetimeFigureOut">
              <a:rPr lang="en-GB" smtClean="0"/>
              <a:t>23/10/2012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E6D92B-8678-4268-845B-C69D9115B43E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7EA972-6793-4875-8317-FD54C48D3E97}" type="datetimeFigureOut">
              <a:rPr lang="en-GB" smtClean="0"/>
              <a:t>23/10/2012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E6D92B-8678-4268-845B-C69D9115B43E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720" y="908720"/>
            <a:ext cx="4686672" cy="923528"/>
          </a:xfrm>
        </p:spPr>
        <p:txBody>
          <a:bodyPr/>
          <a:lstStyle/>
          <a:p>
            <a:r>
              <a:rPr lang="en-GB" dirty="0" smtClean="0"/>
              <a:t>Random Tables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92" y="2060848"/>
            <a:ext cx="2742456" cy="704520"/>
          </a:xfrm>
        </p:spPr>
        <p:txBody>
          <a:bodyPr/>
          <a:lstStyle/>
          <a:p>
            <a:r>
              <a:rPr lang="en-GB" dirty="0" smtClean="0"/>
              <a:t>Are you ready?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2636912"/>
            <a:ext cx="165618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 smtClean="0">
                <a:solidFill>
                  <a:schemeClr val="accent5">
                    <a:lumMod val="75000"/>
                  </a:schemeClr>
                </a:solidFill>
                <a:hlinkClick r:id="rId2" action="ppaction://hlinksldjump"/>
              </a:rPr>
              <a:t>Y</a:t>
            </a:r>
            <a:endParaRPr lang="en-GB" sz="16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4048" y="2636912"/>
            <a:ext cx="1800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 smtClean="0">
                <a:solidFill>
                  <a:srgbClr val="FF0000"/>
                </a:solidFill>
              </a:rPr>
              <a:t>N</a:t>
            </a:r>
            <a:endParaRPr lang="en-GB" sz="1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132856"/>
            <a:ext cx="759633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 smtClean="0"/>
              <a:t>8 x 9 =</a:t>
            </a:r>
            <a:endParaRPr lang="en-GB" sz="199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700808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7</a:t>
            </a:r>
            <a:r>
              <a:rPr lang="en-GB" sz="4400" dirty="0" smtClean="0"/>
              <a:t>)</a:t>
            </a:r>
            <a:endParaRPr lang="en-GB" sz="4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132856"/>
            <a:ext cx="824440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 smtClean="0"/>
              <a:t>10 x 7 =</a:t>
            </a:r>
            <a:endParaRPr lang="en-GB" sz="199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700808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8</a:t>
            </a:r>
            <a:r>
              <a:rPr lang="en-GB" sz="4400" dirty="0" smtClean="0"/>
              <a:t>)</a:t>
            </a:r>
            <a:endParaRPr lang="en-GB" sz="4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132856"/>
            <a:ext cx="759633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 smtClean="0"/>
              <a:t>5 x 6 =</a:t>
            </a:r>
            <a:endParaRPr lang="en-GB" sz="199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700808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9</a:t>
            </a:r>
            <a:r>
              <a:rPr lang="en-GB" sz="4400" dirty="0" smtClean="0"/>
              <a:t>)</a:t>
            </a:r>
            <a:endParaRPr lang="en-GB" sz="4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132856"/>
            <a:ext cx="824440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 smtClean="0"/>
              <a:t>12 x 5 =</a:t>
            </a:r>
            <a:endParaRPr lang="en-GB" sz="199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700808"/>
            <a:ext cx="9361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10)</a:t>
            </a:r>
            <a:endParaRPr lang="en-GB" sz="4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rphillips\AppData\Local\Microsoft\Windows\Temporary Internet Files\Content.IE5\XMZR74F0\MC90009337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16832"/>
            <a:ext cx="6907794" cy="453560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End..........</a:t>
            </a:r>
            <a:r>
              <a:rPr lang="en-GB" dirty="0" err="1" smtClean="0"/>
              <a:t>Woohoo</a:t>
            </a:r>
            <a:r>
              <a:rPr lang="en-GB" dirty="0" smtClean="0"/>
              <a:t>..........!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rphillips\AppData\Local\Microsoft\Windows\Temporary Internet Files\Content.IE5\4OO6OZ8M\MM900315775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140968"/>
            <a:ext cx="4529062" cy="2873276"/>
          </a:xfrm>
          <a:prstGeom prst="rect">
            <a:avLst/>
          </a:prstGeom>
          <a:noFill/>
        </p:spPr>
      </p:pic>
      <p:sp>
        <p:nvSpPr>
          <p:cNvPr id="5" name="Rounded Rectangular Callout 4"/>
          <p:cNvSpPr/>
          <p:nvPr/>
        </p:nvSpPr>
        <p:spPr>
          <a:xfrm flipH="1">
            <a:off x="683568" y="1484784"/>
            <a:ext cx="2016224" cy="1872208"/>
          </a:xfrm>
          <a:prstGeom prst="wedgeRoundRectCallout">
            <a:avLst>
              <a:gd name="adj1" fmla="val -112214"/>
              <a:gd name="adj2" fmla="val 9050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rgbClr val="FF0000"/>
                </a:solidFill>
                <a:latin typeface="Comic Sans MS" pitchFamily="66" charset="0"/>
              </a:rPr>
              <a:t>HURRY-UP!</a:t>
            </a:r>
            <a:endParaRPr lang="en-GB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027" name="Picture 3" descr="C:\Users\mrphillips\AppData\Local\Microsoft\Windows\Temporary Internet Files\Content.IE5\TTKADMR5\MC900432552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005064"/>
            <a:ext cx="2285714" cy="2285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2060848"/>
            <a:ext cx="151216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 smtClean="0"/>
              <a:t>3</a:t>
            </a:r>
            <a:endParaRPr lang="en-GB" sz="16600" dirty="0"/>
          </a:p>
        </p:txBody>
      </p:sp>
      <p:sp>
        <p:nvSpPr>
          <p:cNvPr id="5" name="TextBox 4"/>
          <p:cNvSpPr txBox="1"/>
          <p:nvPr/>
        </p:nvSpPr>
        <p:spPr>
          <a:xfrm>
            <a:off x="3275856" y="2636912"/>
            <a:ext cx="151216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 smtClean="0"/>
              <a:t>2</a:t>
            </a:r>
            <a:endParaRPr lang="en-GB" sz="16600" dirty="0"/>
          </a:p>
        </p:txBody>
      </p:sp>
      <p:sp>
        <p:nvSpPr>
          <p:cNvPr id="6" name="TextBox 5"/>
          <p:cNvSpPr txBox="1"/>
          <p:nvPr/>
        </p:nvSpPr>
        <p:spPr>
          <a:xfrm>
            <a:off x="5004048" y="2996952"/>
            <a:ext cx="151216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dirty="0" smtClean="0"/>
              <a:t>1</a:t>
            </a:r>
            <a:endParaRPr lang="en-GB" sz="166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132856"/>
            <a:ext cx="759633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 smtClean="0"/>
              <a:t>6 x 4 =</a:t>
            </a:r>
            <a:endParaRPr lang="en-GB" sz="199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700808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1)</a:t>
            </a:r>
            <a:endParaRPr lang="en-GB" sz="4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132856"/>
            <a:ext cx="759633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 smtClean="0"/>
              <a:t>9 x 5 =</a:t>
            </a:r>
            <a:endParaRPr lang="en-GB" sz="199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700808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2)</a:t>
            </a:r>
            <a:endParaRPr lang="en-GB" sz="4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132856"/>
            <a:ext cx="759633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 smtClean="0"/>
              <a:t>7 x 3 =</a:t>
            </a:r>
            <a:endParaRPr lang="en-GB" sz="199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700808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3</a:t>
            </a:r>
            <a:r>
              <a:rPr lang="en-GB" sz="4400" dirty="0" smtClean="0"/>
              <a:t>)</a:t>
            </a:r>
            <a:endParaRPr lang="en-GB" sz="4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132856"/>
            <a:ext cx="759633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 smtClean="0"/>
              <a:t>4 x 8 =</a:t>
            </a:r>
            <a:endParaRPr lang="en-GB" sz="199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700808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4</a:t>
            </a:r>
            <a:r>
              <a:rPr lang="en-GB" sz="4400" dirty="0" smtClean="0"/>
              <a:t>)</a:t>
            </a:r>
            <a:endParaRPr lang="en-GB" sz="4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132856"/>
            <a:ext cx="759633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 smtClean="0"/>
              <a:t>3 x 6 =</a:t>
            </a:r>
            <a:endParaRPr lang="en-GB" sz="199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700808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5</a:t>
            </a:r>
            <a:r>
              <a:rPr lang="en-GB" sz="4400" dirty="0" smtClean="0"/>
              <a:t>)</a:t>
            </a:r>
            <a:endParaRPr lang="en-GB" sz="4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132856"/>
            <a:ext cx="759633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900" dirty="0" smtClean="0"/>
              <a:t>6 x 7 =</a:t>
            </a:r>
            <a:endParaRPr lang="en-GB" sz="199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700808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6</a:t>
            </a:r>
            <a:r>
              <a:rPr lang="en-GB" sz="4400" dirty="0" smtClean="0"/>
              <a:t>)</a:t>
            </a:r>
            <a:endParaRPr lang="en-GB" sz="4400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</TotalTime>
  <Words>78</Words>
  <Application>Microsoft Office PowerPoint</Application>
  <PresentationFormat>On-screen Show (4:3)</PresentationFormat>
  <Paragraphs>29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Random Tables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End..........Woohoo..........!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Tables</dc:title>
  <dc:creator>mrphillips</dc:creator>
  <cp:lastModifiedBy>Gareth Pitchford</cp:lastModifiedBy>
  <cp:revision>4</cp:revision>
  <dcterms:created xsi:type="dcterms:W3CDTF">2012-10-19T07:17:40Z</dcterms:created>
  <dcterms:modified xsi:type="dcterms:W3CDTF">2012-10-23T10:20:00Z</dcterms:modified>
</cp:coreProperties>
</file>