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8" r:id="rId15"/>
    <p:sldId id="289" r:id="rId16"/>
    <p:sldId id="290" r:id="rId17"/>
    <p:sldId id="291" r:id="rId18"/>
    <p:sldId id="292" r:id="rId19"/>
    <p:sldId id="293" r:id="rId20"/>
    <p:sldId id="269" r:id="rId21"/>
    <p:sldId id="270" r:id="rId22"/>
    <p:sldId id="271" r:id="rId23"/>
    <p:sldId id="272" r:id="rId24"/>
    <p:sldId id="280" r:id="rId25"/>
    <p:sldId id="281" r:id="rId26"/>
    <p:sldId id="279" r:id="rId27"/>
    <p:sldId id="274" r:id="rId28"/>
    <p:sldId id="275" r:id="rId29"/>
    <p:sldId id="276" r:id="rId30"/>
    <p:sldId id="277" r:id="rId31"/>
    <p:sldId id="278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D2FFC-C2A7-4B4A-B2EB-3A6DD03462DB}" type="datetimeFigureOut">
              <a:rPr lang="en-GB" smtClean="0"/>
              <a:pPr/>
              <a:t>21/11/2012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C8937-837D-4CBB-BE15-4F142E14DF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6701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6476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9DA64-E9C2-4D37-BABA-2B9836F3750D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09BE-6D49-43BA-A81C-3F8F72CA87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43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221-B87C-46BB-B15E-6B87104A6874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09BE-6D49-43BA-A81C-3F8F72CA87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26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793E-559A-41DD-BB19-171595A66D10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35BD-7600-472F-A60E-D4EA40C3C593}" type="datetime1">
              <a:rPr lang="en-GB" smtClean="0"/>
              <a:pPr/>
              <a:t>21/11/2012</a:t>
            </a:fld>
            <a:fld id="{FC7909BE-6D49-43BA-A81C-3F8F72CA87F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9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43B5-E118-49B8-BA4F-6D4285BA4FD9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09BE-6D49-43BA-A81C-3F8F72CA87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80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303CD-5758-4C12-8E4E-D8B5A1A85045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09BE-6D49-43BA-A81C-3F8F72CA87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55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B25BF-7870-4AB4-B94A-173AE9715F3B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09BE-6D49-43BA-A81C-3F8F72CA87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768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07F96-43F1-48D5-BE77-7EA6A837826C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09BE-6D49-43BA-A81C-3F8F72CA87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31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08A18-C608-4AB3-9A64-79391FF65683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09BE-6D49-43BA-A81C-3F8F72CA87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13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074E-DD17-4A41-A3BC-EBCA1975F899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09BE-6D49-43BA-A81C-3F8F72CA87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82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28B55-2988-4099-ADE3-A57C1365CFCC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09BE-6D49-43BA-A81C-3F8F72CA87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51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C66AE-1938-48FB-90EE-D44A362EAD1A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A12BF-F8EB-4CF7-B513-6C368F19CB17}" type="datetime1">
              <a:rPr lang="en-GB" smtClean="0"/>
              <a:pPr/>
              <a:t>21/11/2012</a:t>
            </a:fld>
            <a:fld id="{FC7909BE-6D49-43BA-A81C-3F8F72CA87F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15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Measurement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GB" sz="4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 to read a gauge?</a:t>
            </a:r>
            <a:endParaRPr lang="en-GB" sz="4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681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86385"/>
            <a:ext cx="94297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 rot="10800000">
            <a:off x="3641778" y="2462784"/>
            <a:ext cx="1512168" cy="10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47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1.5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86385"/>
            <a:ext cx="94297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1350842" y="2708920"/>
            <a:ext cx="1512168" cy="10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1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2.8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86385"/>
            <a:ext cx="94297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1475656" y="3429000"/>
            <a:ext cx="1512168" cy="10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427984" y="1268760"/>
            <a:ext cx="407224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Click on Answer to reveal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443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6.2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86385"/>
            <a:ext cx="94297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1475656" y="5229200"/>
            <a:ext cx="1512168" cy="10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43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19 inches</a:t>
            </a:r>
          </a:p>
          <a:p>
            <a:r>
              <a:rPr lang="en-GB" sz="3200" dirty="0" smtClean="0"/>
              <a:t>19”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5400000">
            <a:off x="3581524" y="3631647"/>
            <a:ext cx="1512168" cy="10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pic>
        <p:nvPicPr>
          <p:cNvPr id="1026" name="Picture 2" descr="http://2.bp.blogspot.com/-DguxAjmO00Y/TsZR2xO-I_I/AAAAAAAAEL0/eMW-nTjTpYU/s1600/liversidge%2B1m%2Bruler%2B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" t="26945" r="3986" b="30029"/>
          <a:stretch/>
        </p:blipFill>
        <p:spPr bwMode="auto">
          <a:xfrm>
            <a:off x="107503" y="4441371"/>
            <a:ext cx="8784977" cy="69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427984" y="1268760"/>
            <a:ext cx="407224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Click on Answer to reveal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804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35.5 inches</a:t>
            </a:r>
          </a:p>
          <a:p>
            <a:r>
              <a:rPr lang="en-GB" sz="3200" dirty="0" smtClean="0"/>
              <a:t>35.5”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5400000">
            <a:off x="7295762" y="3631647"/>
            <a:ext cx="1512168" cy="10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9404-BF0C-4BF3-ABA3-2CCC24837232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35BD-7600-472F-A60E-D4EA40C3C593}" type="datetime1">
              <a:rPr lang="en-GB" smtClean="0"/>
              <a:pPr/>
              <a:t>21/11/2012</a:t>
            </a:fld>
            <a:fld id="{FC7909BE-6D49-43BA-A81C-3F8F72CA87F3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1026" name="Picture 2" descr="http://2.bp.blogspot.com/-DguxAjmO00Y/TsZR2xO-I_I/AAAAAAAAEL0/eMW-nTjTpYU/s1600/liversidge%2B1m%2Bruler%2B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" t="26945" r="3986" b="30029"/>
          <a:stretch/>
        </p:blipFill>
        <p:spPr bwMode="auto">
          <a:xfrm>
            <a:off x="107503" y="4441371"/>
            <a:ext cx="8784977" cy="69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94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90cm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5400000">
            <a:off x="7295762" y="3631647"/>
            <a:ext cx="1512168" cy="10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pic>
        <p:nvPicPr>
          <p:cNvPr id="1026" name="Picture 2" descr="http://2.bp.blogspot.com/-DguxAjmO00Y/TsZR2xO-I_I/AAAAAAAAEL0/eMW-nTjTpYU/s1600/liversidge%2B1m%2Bruler%2B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" t="26945" r="3986" b="30029"/>
          <a:stretch/>
        </p:blipFill>
        <p:spPr bwMode="auto">
          <a:xfrm rot="10800000">
            <a:off x="107503" y="4441371"/>
            <a:ext cx="8784977" cy="69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416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35cm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5400000">
            <a:off x="2396738" y="3631647"/>
            <a:ext cx="1512168" cy="10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pic>
        <p:nvPicPr>
          <p:cNvPr id="1026" name="Picture 2" descr="http://2.bp.blogspot.com/-DguxAjmO00Y/TsZR2xO-I_I/AAAAAAAAEL0/eMW-nTjTpYU/s1600/liversidge%2B1m%2Bruler%2B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" t="26945" r="3986" b="30029"/>
          <a:stretch/>
        </p:blipFill>
        <p:spPr bwMode="auto">
          <a:xfrm rot="10800000">
            <a:off x="107503" y="4441371"/>
            <a:ext cx="8784977" cy="69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18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18581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18cm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5400000">
            <a:off x="917228" y="3611498"/>
            <a:ext cx="1512168" cy="10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pic>
        <p:nvPicPr>
          <p:cNvPr id="1026" name="Picture 2" descr="http://2.bp.blogspot.com/-DguxAjmO00Y/TsZR2xO-I_I/AAAAAAAAEL0/eMW-nTjTpYU/s1600/liversidge%2B1m%2Bruler%2B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" t="26945" r="3986" b="30029"/>
          <a:stretch/>
        </p:blipFill>
        <p:spPr bwMode="auto">
          <a:xfrm rot="10800000">
            <a:off x="107503" y="4441371"/>
            <a:ext cx="8784977" cy="69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18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72cm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5400000">
            <a:off x="5729470" y="3603113"/>
            <a:ext cx="1512168" cy="10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9404-BF0C-4BF3-ABA3-2CCC24837232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35BD-7600-472F-A60E-D4EA40C3C593}" type="datetime1">
              <a:rPr lang="en-GB" smtClean="0"/>
              <a:pPr/>
              <a:t>21/11/2012</a:t>
            </a:fld>
            <a:fld id="{FC7909BE-6D49-43BA-A81C-3F8F72CA87F3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1026" name="Picture 2" descr="http://2.bp.blogspot.com/-DguxAjmO00Y/TsZR2xO-I_I/AAAAAAAAEL0/eMW-nTjTpYU/s1600/liversidge%2B1m%2Bruler%2B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5" t="26945" r="3986" b="30029"/>
          <a:stretch/>
        </p:blipFill>
        <p:spPr bwMode="auto">
          <a:xfrm rot="10800000">
            <a:off x="107503" y="4441371"/>
            <a:ext cx="8784977" cy="69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18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pic>
        <p:nvPicPr>
          <p:cNvPr id="1026" name="Picture 2" descr="https://encrypted-tbn1.gstatic.com/images?q=tbn:ANd9GcSbs89Rg08UjazrX1c4bReU9g_evaBmzsli7Y8c-fwOruHwqCh1u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7272808" cy="96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n Arrow 5"/>
          <p:cNvSpPr/>
          <p:nvPr/>
        </p:nvSpPr>
        <p:spPr>
          <a:xfrm>
            <a:off x="4411672" y="2204864"/>
            <a:ext cx="108012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2200" y="216324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427984" y="1268760"/>
            <a:ext cx="407224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Click on Answer to reveal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82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20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957" y="2060848"/>
            <a:ext cx="4392885" cy="263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 rot="17999431">
            <a:off x="3470453" y="3735485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43808" y="6309320"/>
            <a:ext cx="2895600" cy="365125"/>
          </a:xfrm>
        </p:spPr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4427984" y="1268760"/>
            <a:ext cx="407224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Click on Answer to reveal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505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10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957" y="2060848"/>
            <a:ext cx="4392885" cy="263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 rot="14461901">
            <a:off x="2808943" y="3738800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42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15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957" y="2060848"/>
            <a:ext cx="4392885" cy="263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 rot="16200000">
            <a:off x="3149302" y="3589759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42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25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957" y="2052464"/>
            <a:ext cx="4392885" cy="263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 rot="19718251">
            <a:off x="3676076" y="3942205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18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957" y="2060848"/>
            <a:ext cx="4392885" cy="263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 rot="17364260">
            <a:off x="3350055" y="3638089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42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21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957" y="2060848"/>
            <a:ext cx="4392885" cy="263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 rot="18284343">
            <a:off x="3513961" y="3779318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42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8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957" y="2060848"/>
            <a:ext cx="4392885" cy="2632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 rot="13719318">
            <a:off x="2639198" y="3805129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42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6ml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19718251">
            <a:off x="3676076" y="3942205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524827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971600" y="4437112"/>
            <a:ext cx="309634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4427984" y="1268760"/>
            <a:ext cx="407224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Click on Answer to reveal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2ml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19718251">
            <a:off x="3676076" y="3942205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524827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1115616" y="5710954"/>
            <a:ext cx="29523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11ml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19718251">
            <a:off x="3676076" y="3942205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524827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611560" y="2780928"/>
            <a:ext cx="37444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pic>
        <p:nvPicPr>
          <p:cNvPr id="1026" name="Picture 2" descr="https://encrypted-tbn1.gstatic.com/images?q=tbn:ANd9GcSbs89Rg08UjazrX1c4bReU9g_evaBmzsli7Y8c-fwOruHwqCh1u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7272808" cy="96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n Arrow 5"/>
          <p:cNvSpPr/>
          <p:nvPr/>
        </p:nvSpPr>
        <p:spPr>
          <a:xfrm>
            <a:off x="5616116" y="2255101"/>
            <a:ext cx="108012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2200" y="216324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427984" y="1268760"/>
            <a:ext cx="407224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Click on Answer to reveal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47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3.5ml  (3½ml) 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19718251">
            <a:off x="3676076" y="3942205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524827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1115616" y="5229200"/>
            <a:ext cx="29523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8.5ml  (8½ml) 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 rot="19718251">
            <a:off x="3676076" y="3942205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68760"/>
            <a:ext cx="524827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899592" y="3573016"/>
            <a:ext cx="33123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Animated Gif Eyes (18)">
            <a:hlinkClick r:id="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29000"/>
            <a:ext cx="781050" cy="228600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4822787" cy="48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18319851">
            <a:off x="3037474" y="2839402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4822787" cy="48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20619403">
            <a:off x="3261316" y="3268357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427984" y="1268760"/>
            <a:ext cx="407224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Click on Answer to reveal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4822787" cy="48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18319851">
            <a:off x="3037474" y="2839402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7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4822787" cy="48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2055625">
            <a:off x="3252427" y="3967194"/>
            <a:ext cx="1431913" cy="102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9.6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4822787" cy="48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4938644">
            <a:off x="2501959" y="4421075"/>
            <a:ext cx="1818625" cy="1177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Animated Gif Eyes (1)">
            <a:hlinkClick r:id="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5877272"/>
            <a:ext cx="592832" cy="296416"/>
          </a:xfrm>
          <a:prstGeom prst="rect">
            <a:avLst/>
          </a:prstGeo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30E9-6AD9-4A94-B5DF-A65940FE30E3}" type="datetime2">
              <a:rPr lang="en-GB" smtClean="0"/>
              <a:t>Wednesday, 21 November 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F35BD-7600-472F-A60E-D4EA40C3C593}" type="datetime1">
              <a:rPr lang="en-GB" smtClean="0"/>
              <a:pPr/>
              <a:t>21/11/2012</a:t>
            </a:fld>
            <a:fld id="{FC7909BE-6D49-43BA-A81C-3F8F72CA87F3}" type="slidenum">
              <a:rPr lang="en-GB" smtClean="0"/>
              <a:pPr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7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4822787" cy="48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427984" y="3356992"/>
            <a:ext cx="42698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Look carefully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http://4.bp.blogspot.com/-0zKkjtS6NWQ/T_cpS4LH9rI/AAAAAAAACQ0/RTfXq9Fxdp8/s1600/EYES+animation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6672"/>
            <a:ext cx="2244645" cy="838936"/>
          </a:xfrm>
          <a:prstGeom prst="rect">
            <a:avLst/>
          </a:prstGeom>
          <a:noFill/>
        </p:spPr>
      </p:pic>
      <p:pic>
        <p:nvPicPr>
          <p:cNvPr id="1028" name="Picture 4" descr="http://www.scuffletown.org/wp-content/uploads/2009/04/eyes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2780928"/>
            <a:ext cx="1365272" cy="1358479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 rot="8578539">
            <a:off x="1687817" y="3927687"/>
            <a:ext cx="1818625" cy="1177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0" name="Picture 6" descr="http://www.gifandgif.eu/animated_gif/Eyes/Animated%20Gif%20Eyes%20(13)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4725144"/>
            <a:ext cx="864096" cy="864096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0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pic>
        <p:nvPicPr>
          <p:cNvPr id="1026" name="Picture 2" descr="https://encrypted-tbn1.gstatic.com/images?q=tbn:ANd9GcSbs89Rg08UjazrX1c4bReU9g_evaBmzsli7Y8c-fwOruHwqCh1u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7272808" cy="96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n Arrow 5"/>
          <p:cNvSpPr/>
          <p:nvPr/>
        </p:nvSpPr>
        <p:spPr>
          <a:xfrm>
            <a:off x="2051720" y="2229949"/>
            <a:ext cx="108012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2200" y="216324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427984" y="1268760"/>
            <a:ext cx="407224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Click on Answer to reveal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14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Animated cartoon eyes watching something go by up above them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5013176"/>
            <a:ext cx="1143000" cy="1143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pic>
        <p:nvPicPr>
          <p:cNvPr id="1026" name="Picture 2" descr="https://encrypted-tbn1.gstatic.com/images?q=tbn:ANd9GcSbs89Rg08UjazrX1c4bReU9g_evaBmzsli7Y8c-fwOruHwqCh1u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7272808" cy="96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n Arrow 5"/>
          <p:cNvSpPr/>
          <p:nvPr/>
        </p:nvSpPr>
        <p:spPr>
          <a:xfrm>
            <a:off x="2627784" y="2220754"/>
            <a:ext cx="108012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2200" y="216324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1.5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4427984" y="1268760"/>
            <a:ext cx="407224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Click on Answer to reveal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14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pic>
        <p:nvPicPr>
          <p:cNvPr id="1026" name="Picture 2" descr="https://encrypted-tbn1.gstatic.com/images?q=tbn:ANd9GcSbs89Rg08UjazrX1c4bReU9g_evaBmzsli7Y8c-fwOruHwqCh1u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7272808" cy="96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n Arrow 5"/>
          <p:cNvSpPr/>
          <p:nvPr/>
        </p:nvSpPr>
        <p:spPr>
          <a:xfrm>
            <a:off x="7380312" y="2163242"/>
            <a:ext cx="108012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2200" y="216324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5.5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26630" name="Picture 6" descr="Animated moving blinking eye in the wall picture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5229200"/>
            <a:ext cx="904875" cy="904876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14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pic>
        <p:nvPicPr>
          <p:cNvPr id="1026" name="Picture 2" descr="https://encrypted-tbn1.gstatic.com/images?q=tbn:ANd9GcSbs89Rg08UjazrX1c4bReU9g_evaBmzsli7Y8c-fwOruHwqCh1u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7272808" cy="96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n Arrow 5"/>
          <p:cNvSpPr/>
          <p:nvPr/>
        </p:nvSpPr>
        <p:spPr>
          <a:xfrm>
            <a:off x="8012816" y="2168280"/>
            <a:ext cx="108012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2200" y="2163242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14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pic>
        <p:nvPicPr>
          <p:cNvPr id="1026" name="Picture 2" descr="https://encrypted-tbn1.gstatic.com/images?q=tbn:ANd9GcSbs89Rg08UjazrX1c4bReU9g_evaBmzsli7Y8c-fwOruHwqCh1u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21088"/>
            <a:ext cx="7272808" cy="962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n Arrow 5"/>
          <p:cNvSpPr/>
          <p:nvPr/>
        </p:nvSpPr>
        <p:spPr>
          <a:xfrm>
            <a:off x="3851920" y="2196711"/>
            <a:ext cx="108012" cy="1944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2200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2.5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14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read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28184" y="2170397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9387" y="1691516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Answer</a:t>
            </a:r>
            <a:endParaRPr lang="en-GB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986385"/>
            <a:ext cx="94297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 rot="10800000">
            <a:off x="3635896" y="4042862"/>
            <a:ext cx="1512168" cy="107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R Nicks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38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360</Words>
  <Application>Microsoft Office PowerPoint</Application>
  <PresentationFormat>On-screen Show (4:3)</PresentationFormat>
  <Paragraphs>164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Measurement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  <vt:lpstr>What does it read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Nicks</dc:creator>
  <cp:lastModifiedBy>Gareth Pitchford</cp:lastModifiedBy>
  <cp:revision>30</cp:revision>
  <dcterms:created xsi:type="dcterms:W3CDTF">2012-11-16T07:24:22Z</dcterms:created>
  <dcterms:modified xsi:type="dcterms:W3CDTF">2012-11-21T11:20:53Z</dcterms:modified>
</cp:coreProperties>
</file>