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94727"/>
    <a:srgbClr val="FFC000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516" y="52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8B288-9834-48E9-9D7F-B188C3845A46}" type="datetimeFigureOut">
              <a:rPr lang="en-GB" smtClean="0"/>
              <a:t>27/09/2011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232EE-8C38-477C-B8CB-008D1E0AE2BA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8B288-9834-48E9-9D7F-B188C3845A46}" type="datetimeFigureOut">
              <a:rPr lang="en-GB" smtClean="0"/>
              <a:t>27/09/2011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232EE-8C38-477C-B8CB-008D1E0AE2BA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8B288-9834-48E9-9D7F-B188C3845A46}" type="datetimeFigureOut">
              <a:rPr lang="en-GB" smtClean="0"/>
              <a:t>27/09/2011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232EE-8C38-477C-B8CB-008D1E0AE2BA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8B288-9834-48E9-9D7F-B188C3845A46}" type="datetimeFigureOut">
              <a:rPr lang="en-GB" smtClean="0"/>
              <a:t>27/09/2011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232EE-8C38-477C-B8CB-008D1E0AE2BA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8B288-9834-48E9-9D7F-B188C3845A46}" type="datetimeFigureOut">
              <a:rPr lang="en-GB" smtClean="0"/>
              <a:t>27/09/2011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232EE-8C38-477C-B8CB-008D1E0AE2BA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8B288-9834-48E9-9D7F-B188C3845A46}" type="datetimeFigureOut">
              <a:rPr lang="en-GB" smtClean="0"/>
              <a:t>27/09/2011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232EE-8C38-477C-B8CB-008D1E0AE2BA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8B288-9834-48E9-9D7F-B188C3845A46}" type="datetimeFigureOut">
              <a:rPr lang="en-GB" smtClean="0"/>
              <a:t>27/09/2011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232EE-8C38-477C-B8CB-008D1E0AE2BA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8B288-9834-48E9-9D7F-B188C3845A46}" type="datetimeFigureOut">
              <a:rPr lang="en-GB" smtClean="0"/>
              <a:t>27/09/2011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232EE-8C38-477C-B8CB-008D1E0AE2BA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8B288-9834-48E9-9D7F-B188C3845A46}" type="datetimeFigureOut">
              <a:rPr lang="en-GB" smtClean="0"/>
              <a:t>27/09/2011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232EE-8C38-477C-B8CB-008D1E0AE2BA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8B288-9834-48E9-9D7F-B188C3845A46}" type="datetimeFigureOut">
              <a:rPr lang="en-GB" smtClean="0"/>
              <a:t>27/09/2011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232EE-8C38-477C-B8CB-008D1E0AE2BA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8B288-9834-48E9-9D7F-B188C3845A46}" type="datetimeFigureOut">
              <a:rPr lang="en-GB" smtClean="0"/>
              <a:t>27/09/2011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232EE-8C38-477C-B8CB-008D1E0AE2BA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48B288-9834-48E9-9D7F-B188C3845A46}" type="datetimeFigureOut">
              <a:rPr lang="en-GB" smtClean="0"/>
              <a:t>27/09/2011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3232EE-8C38-477C-B8CB-008D1E0AE2BA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043608" y="260648"/>
            <a:ext cx="72205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 smtClean="0">
                <a:latin typeface="SassoonPrimaryType" pitchFamily="2" charset="0"/>
              </a:rPr>
              <a:t>LO: read analogue and digital time (in 5 minutes)</a:t>
            </a:r>
            <a:endParaRPr lang="en-GB" sz="2400" b="1" dirty="0">
              <a:latin typeface="SassoonPrimaryType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347864" y="764704"/>
            <a:ext cx="222368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 smtClean="0">
                <a:latin typeface="SassoonPrimaryType" pitchFamily="2" charset="0"/>
              </a:rPr>
              <a:t>Analogue time</a:t>
            </a:r>
            <a:endParaRPr lang="en-GB" sz="2400" b="1" dirty="0">
              <a:latin typeface="SassoonPrimaryType" pitchFamily="2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691680" y="1484784"/>
            <a:ext cx="22092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 smtClean="0">
                <a:latin typeface="SassoonPrimaryType" pitchFamily="2" charset="0"/>
              </a:rPr>
              <a:t>Minnie Minute</a:t>
            </a:r>
            <a:endParaRPr lang="en-GB" sz="2400" b="1" dirty="0">
              <a:latin typeface="SassoonPrimaryType" pitchFamily="2" charset="0"/>
            </a:endParaRPr>
          </a:p>
        </p:txBody>
      </p:sp>
      <p:pic>
        <p:nvPicPr>
          <p:cNvPr id="11268" name="Picture 4" descr="http://www.youdontevenknow.org/wp-content/uploads/2011/07/clock_clip_art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63888" y="2780928"/>
            <a:ext cx="2857500" cy="2857500"/>
          </a:xfrm>
          <a:prstGeom prst="rect">
            <a:avLst/>
          </a:prstGeom>
          <a:noFill/>
        </p:spPr>
      </p:pic>
      <p:pic>
        <p:nvPicPr>
          <p:cNvPr id="11269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17770" y="1628800"/>
            <a:ext cx="424011" cy="12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extBox 9"/>
          <p:cNvSpPr txBox="1"/>
          <p:nvPr/>
        </p:nvSpPr>
        <p:spPr>
          <a:xfrm>
            <a:off x="4355976" y="2204864"/>
            <a:ext cx="127310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 err="1" smtClean="0">
                <a:latin typeface="SassoonPrimaryType" pitchFamily="2" charset="0"/>
              </a:rPr>
              <a:t>O’Clock</a:t>
            </a:r>
            <a:endParaRPr lang="en-GB" sz="2400" b="1" dirty="0">
              <a:latin typeface="SassoonPrimaryType" pitchFamily="2" charset="0"/>
            </a:endParaRPr>
          </a:p>
        </p:txBody>
      </p:sp>
      <p:pic>
        <p:nvPicPr>
          <p:cNvPr id="11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1480457">
            <a:off x="5843727" y="1990725"/>
            <a:ext cx="391020" cy="1106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TextBox 11"/>
          <p:cNvSpPr txBox="1"/>
          <p:nvPr/>
        </p:nvSpPr>
        <p:spPr>
          <a:xfrm>
            <a:off x="5580112" y="2708920"/>
            <a:ext cx="265944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 smtClean="0">
                <a:latin typeface="SassoonPrimaryType" pitchFamily="2" charset="0"/>
              </a:rPr>
              <a:t>five minutes </a:t>
            </a:r>
            <a:r>
              <a:rPr lang="en-GB" sz="2400" b="1" dirty="0" smtClean="0">
                <a:solidFill>
                  <a:srgbClr val="00B050"/>
                </a:solidFill>
                <a:latin typeface="SassoonPrimaryType" pitchFamily="2" charset="0"/>
              </a:rPr>
              <a:t>past</a:t>
            </a:r>
            <a:endParaRPr lang="en-GB" sz="2400" b="1" dirty="0">
              <a:solidFill>
                <a:srgbClr val="00B050"/>
              </a:solidFill>
              <a:latin typeface="SassoonPrimaryType" pitchFamily="2" charset="0"/>
            </a:endParaRPr>
          </a:p>
        </p:txBody>
      </p:sp>
      <p:sp>
        <p:nvSpPr>
          <p:cNvPr id="23" name="Oval 22"/>
          <p:cNvSpPr/>
          <p:nvPr/>
        </p:nvSpPr>
        <p:spPr>
          <a:xfrm>
            <a:off x="3707904" y="2852936"/>
            <a:ext cx="2592288" cy="2664296"/>
          </a:xfrm>
          <a:prstGeom prst="ellipse">
            <a:avLst/>
          </a:prstGeom>
          <a:gradFill>
            <a:gsLst>
              <a:gs pos="49000">
                <a:schemeClr val="bg1">
                  <a:alpha val="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0800000" scaled="0"/>
          </a:gra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Rectangle 23"/>
          <p:cNvSpPr/>
          <p:nvPr/>
        </p:nvSpPr>
        <p:spPr>
          <a:xfrm>
            <a:off x="5148064" y="3573016"/>
            <a:ext cx="2160240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000" b="1" dirty="0" smtClean="0">
                <a:ln w="31550" cmpd="sng">
                  <a:solidFill>
                    <a:srgbClr val="00B050"/>
                  </a:solidFill>
                  <a:prstDash val="solid"/>
                </a:ln>
                <a:solidFill>
                  <a:srgbClr val="92D050"/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Minutes past</a:t>
            </a:r>
            <a:endParaRPr lang="en-US" sz="4000" b="1" cap="none" spc="0" dirty="0">
              <a:ln w="31550" cmpd="sng">
                <a:solidFill>
                  <a:srgbClr val="00B050"/>
                </a:solidFill>
                <a:prstDash val="solid"/>
              </a:ln>
              <a:solidFill>
                <a:srgbClr val="92D050"/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pic>
        <p:nvPicPr>
          <p:cNvPr id="25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3148946">
            <a:off x="6435447" y="2653144"/>
            <a:ext cx="391020" cy="10785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" name="TextBox 25"/>
          <p:cNvSpPr txBox="1"/>
          <p:nvPr/>
        </p:nvSpPr>
        <p:spPr>
          <a:xfrm>
            <a:off x="6084168" y="3212976"/>
            <a:ext cx="255550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>
                <a:latin typeface="SassoonPrimaryType" pitchFamily="2" charset="0"/>
              </a:rPr>
              <a:t>t</a:t>
            </a:r>
            <a:r>
              <a:rPr lang="en-GB" sz="2400" b="1" dirty="0" smtClean="0">
                <a:latin typeface="SassoonPrimaryType" pitchFamily="2" charset="0"/>
              </a:rPr>
              <a:t>en minutes </a:t>
            </a:r>
            <a:r>
              <a:rPr lang="en-GB" sz="2400" b="1" dirty="0" smtClean="0">
                <a:solidFill>
                  <a:srgbClr val="00B050"/>
                </a:solidFill>
                <a:latin typeface="SassoonPrimaryType" pitchFamily="2" charset="0"/>
              </a:rPr>
              <a:t>past</a:t>
            </a:r>
            <a:endParaRPr lang="en-GB" sz="2400" b="1" dirty="0">
              <a:solidFill>
                <a:srgbClr val="00B050"/>
              </a:solidFill>
              <a:latin typeface="SassoonPrimaryType" pitchFamily="2" charset="0"/>
            </a:endParaRPr>
          </a:p>
        </p:txBody>
      </p:sp>
      <p:pic>
        <p:nvPicPr>
          <p:cNvPr id="27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4984115">
            <a:off x="6735605" y="3652954"/>
            <a:ext cx="391020" cy="10785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" name="Freeform 29"/>
          <p:cNvSpPr/>
          <p:nvPr/>
        </p:nvSpPr>
        <p:spPr>
          <a:xfrm>
            <a:off x="5004048" y="2708920"/>
            <a:ext cx="762000" cy="171450"/>
          </a:xfrm>
          <a:custGeom>
            <a:avLst/>
            <a:gdLst>
              <a:gd name="connsiteX0" fmla="*/ 0 w 762000"/>
              <a:gd name="connsiteY0" fmla="*/ 0 h 171450"/>
              <a:gd name="connsiteX1" fmla="*/ 190500 w 762000"/>
              <a:gd name="connsiteY1" fmla="*/ 9525 h 171450"/>
              <a:gd name="connsiteX2" fmla="*/ 504825 w 762000"/>
              <a:gd name="connsiteY2" fmla="*/ 57150 h 171450"/>
              <a:gd name="connsiteX3" fmla="*/ 695325 w 762000"/>
              <a:gd name="connsiteY3" fmla="*/ 133350 h 171450"/>
              <a:gd name="connsiteX4" fmla="*/ 762000 w 762000"/>
              <a:gd name="connsiteY4" fmla="*/ 171450 h 1714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2000" h="171450">
                <a:moveTo>
                  <a:pt x="0" y="0"/>
                </a:moveTo>
                <a:cubicBezTo>
                  <a:pt x="53181" y="0"/>
                  <a:pt x="106363" y="0"/>
                  <a:pt x="190500" y="9525"/>
                </a:cubicBezTo>
                <a:cubicBezTo>
                  <a:pt x="274638" y="19050"/>
                  <a:pt x="420688" y="36513"/>
                  <a:pt x="504825" y="57150"/>
                </a:cubicBezTo>
                <a:cubicBezTo>
                  <a:pt x="588962" y="77787"/>
                  <a:pt x="652463" y="114300"/>
                  <a:pt x="695325" y="133350"/>
                </a:cubicBezTo>
                <a:cubicBezTo>
                  <a:pt x="738188" y="152400"/>
                  <a:pt x="750094" y="161925"/>
                  <a:pt x="762000" y="171450"/>
                </a:cubicBezTo>
              </a:path>
            </a:pathLst>
          </a:custGeom>
          <a:solidFill>
            <a:srgbClr val="92D050"/>
          </a:solidFill>
          <a:ln w="57150">
            <a:solidFill>
              <a:srgbClr val="92D050">
                <a:alpha val="50196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Freeform 31"/>
          <p:cNvSpPr/>
          <p:nvPr/>
        </p:nvSpPr>
        <p:spPr>
          <a:xfrm>
            <a:off x="5724128" y="2852936"/>
            <a:ext cx="619125" cy="542925"/>
          </a:xfrm>
          <a:custGeom>
            <a:avLst/>
            <a:gdLst>
              <a:gd name="connsiteX0" fmla="*/ 0 w 619125"/>
              <a:gd name="connsiteY0" fmla="*/ 0 h 542925"/>
              <a:gd name="connsiteX1" fmla="*/ 342900 w 619125"/>
              <a:gd name="connsiteY1" fmla="*/ 219075 h 542925"/>
              <a:gd name="connsiteX2" fmla="*/ 542925 w 619125"/>
              <a:gd name="connsiteY2" fmla="*/ 419100 h 542925"/>
              <a:gd name="connsiteX3" fmla="*/ 619125 w 619125"/>
              <a:gd name="connsiteY3" fmla="*/ 542925 h 542925"/>
              <a:gd name="connsiteX4" fmla="*/ 619125 w 619125"/>
              <a:gd name="connsiteY4" fmla="*/ 542925 h 5429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19125" h="542925">
                <a:moveTo>
                  <a:pt x="0" y="0"/>
                </a:moveTo>
                <a:cubicBezTo>
                  <a:pt x="126206" y="74612"/>
                  <a:pt x="252413" y="149225"/>
                  <a:pt x="342900" y="219075"/>
                </a:cubicBezTo>
                <a:cubicBezTo>
                  <a:pt x="433388" y="288925"/>
                  <a:pt x="496888" y="365125"/>
                  <a:pt x="542925" y="419100"/>
                </a:cubicBezTo>
                <a:cubicBezTo>
                  <a:pt x="588962" y="473075"/>
                  <a:pt x="619125" y="542925"/>
                  <a:pt x="619125" y="542925"/>
                </a:cubicBezTo>
                <a:lnTo>
                  <a:pt x="619125" y="542925"/>
                </a:lnTo>
              </a:path>
            </a:pathLst>
          </a:custGeom>
          <a:ln w="5715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Freeform 32"/>
          <p:cNvSpPr/>
          <p:nvPr/>
        </p:nvSpPr>
        <p:spPr>
          <a:xfrm>
            <a:off x="6343650" y="3409950"/>
            <a:ext cx="180975" cy="800100"/>
          </a:xfrm>
          <a:custGeom>
            <a:avLst/>
            <a:gdLst>
              <a:gd name="connsiteX0" fmla="*/ 0 w 180975"/>
              <a:gd name="connsiteY0" fmla="*/ 0 h 800100"/>
              <a:gd name="connsiteX1" fmla="*/ 133350 w 180975"/>
              <a:gd name="connsiteY1" fmla="*/ 209550 h 800100"/>
              <a:gd name="connsiteX2" fmla="*/ 171450 w 180975"/>
              <a:gd name="connsiteY2" fmla="*/ 419100 h 800100"/>
              <a:gd name="connsiteX3" fmla="*/ 180975 w 180975"/>
              <a:gd name="connsiteY3" fmla="*/ 800100 h 800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0975" h="800100">
                <a:moveTo>
                  <a:pt x="0" y="0"/>
                </a:moveTo>
                <a:cubicBezTo>
                  <a:pt x="52387" y="69850"/>
                  <a:pt x="104775" y="139700"/>
                  <a:pt x="133350" y="209550"/>
                </a:cubicBezTo>
                <a:cubicBezTo>
                  <a:pt x="161925" y="279400"/>
                  <a:pt x="163513" y="320675"/>
                  <a:pt x="171450" y="419100"/>
                </a:cubicBezTo>
                <a:cubicBezTo>
                  <a:pt x="179388" y="517525"/>
                  <a:pt x="180181" y="658812"/>
                  <a:pt x="180975" y="800100"/>
                </a:cubicBezTo>
              </a:path>
            </a:pathLst>
          </a:custGeom>
          <a:ln w="5715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TextBox 33"/>
          <p:cNvSpPr txBox="1"/>
          <p:nvPr/>
        </p:nvSpPr>
        <p:spPr>
          <a:xfrm>
            <a:off x="6300192" y="3933056"/>
            <a:ext cx="191751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>
                <a:latin typeface="SassoonPrimaryType" pitchFamily="2" charset="0"/>
              </a:rPr>
              <a:t>q</a:t>
            </a:r>
            <a:r>
              <a:rPr lang="en-GB" sz="2400" b="1" dirty="0" smtClean="0">
                <a:latin typeface="SassoonPrimaryType" pitchFamily="2" charset="0"/>
              </a:rPr>
              <a:t>uarter </a:t>
            </a:r>
            <a:r>
              <a:rPr lang="en-GB" sz="2400" b="1" dirty="0" smtClean="0">
                <a:solidFill>
                  <a:srgbClr val="00B050"/>
                </a:solidFill>
                <a:latin typeface="SassoonPrimaryType" pitchFamily="2" charset="0"/>
              </a:rPr>
              <a:t>past</a:t>
            </a:r>
            <a:endParaRPr lang="en-GB" sz="2400" b="1" dirty="0">
              <a:solidFill>
                <a:srgbClr val="00B050"/>
              </a:solidFill>
              <a:latin typeface="SassoonPrimaryType" pitchFamily="2" charset="0"/>
            </a:endParaRPr>
          </a:p>
        </p:txBody>
      </p:sp>
      <p:pic>
        <p:nvPicPr>
          <p:cNvPr id="11272" name="Picture 8" descr="http://www.teacherfiles.com/clipart/time/clock_clip_art_01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95536" y="908720"/>
            <a:ext cx="1080120" cy="1080120"/>
          </a:xfrm>
          <a:prstGeom prst="rect">
            <a:avLst/>
          </a:prstGeom>
          <a:noFill/>
        </p:spPr>
      </p:pic>
      <p:sp>
        <p:nvSpPr>
          <p:cNvPr id="37" name="TextBox 36"/>
          <p:cNvSpPr txBox="1"/>
          <p:nvPr/>
        </p:nvSpPr>
        <p:spPr>
          <a:xfrm>
            <a:off x="251520" y="2060848"/>
            <a:ext cx="15632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latin typeface="SassoonPrimaryType" pitchFamily="2" charset="0"/>
              </a:rPr>
              <a:t>Analogue Time</a:t>
            </a:r>
            <a:endParaRPr lang="en-GB" dirty="0">
              <a:latin typeface="SassoonPrimaryType" pitchFamily="2" charset="0"/>
            </a:endParaRPr>
          </a:p>
        </p:txBody>
      </p:sp>
      <p:sp>
        <p:nvSpPr>
          <p:cNvPr id="38" name="Freeform 37"/>
          <p:cNvSpPr/>
          <p:nvPr/>
        </p:nvSpPr>
        <p:spPr>
          <a:xfrm>
            <a:off x="6315075" y="4191000"/>
            <a:ext cx="204787" cy="800100"/>
          </a:xfrm>
          <a:custGeom>
            <a:avLst/>
            <a:gdLst>
              <a:gd name="connsiteX0" fmla="*/ 200025 w 204787"/>
              <a:gd name="connsiteY0" fmla="*/ 0 h 800100"/>
              <a:gd name="connsiteX1" fmla="*/ 200025 w 204787"/>
              <a:gd name="connsiteY1" fmla="*/ 66675 h 800100"/>
              <a:gd name="connsiteX2" fmla="*/ 171450 w 204787"/>
              <a:gd name="connsiteY2" fmla="*/ 390525 h 800100"/>
              <a:gd name="connsiteX3" fmla="*/ 104775 w 204787"/>
              <a:gd name="connsiteY3" fmla="*/ 600075 h 800100"/>
              <a:gd name="connsiteX4" fmla="*/ 0 w 204787"/>
              <a:gd name="connsiteY4" fmla="*/ 800100 h 800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04787" h="800100">
                <a:moveTo>
                  <a:pt x="200025" y="0"/>
                </a:moveTo>
                <a:cubicBezTo>
                  <a:pt x="202406" y="794"/>
                  <a:pt x="204787" y="1588"/>
                  <a:pt x="200025" y="66675"/>
                </a:cubicBezTo>
                <a:cubicBezTo>
                  <a:pt x="195263" y="131762"/>
                  <a:pt x="187325" y="301625"/>
                  <a:pt x="171450" y="390525"/>
                </a:cubicBezTo>
                <a:cubicBezTo>
                  <a:pt x="155575" y="479425"/>
                  <a:pt x="133350" y="531813"/>
                  <a:pt x="104775" y="600075"/>
                </a:cubicBezTo>
                <a:cubicBezTo>
                  <a:pt x="76200" y="668337"/>
                  <a:pt x="38100" y="734218"/>
                  <a:pt x="0" y="800100"/>
                </a:cubicBezTo>
              </a:path>
            </a:pathLst>
          </a:custGeom>
          <a:ln w="5715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41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6697278">
            <a:off x="6534023" y="4566338"/>
            <a:ext cx="391020" cy="10785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2" name="TextBox 41"/>
          <p:cNvSpPr txBox="1"/>
          <p:nvPr/>
        </p:nvSpPr>
        <p:spPr>
          <a:xfrm>
            <a:off x="6156176" y="4725144"/>
            <a:ext cx="309783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 smtClean="0">
                <a:latin typeface="SassoonPrimaryType" pitchFamily="2" charset="0"/>
              </a:rPr>
              <a:t>twenty minutes </a:t>
            </a:r>
            <a:r>
              <a:rPr lang="en-GB" sz="2400" b="1" dirty="0" smtClean="0">
                <a:solidFill>
                  <a:srgbClr val="00B050"/>
                </a:solidFill>
                <a:latin typeface="SassoonPrimaryType" pitchFamily="2" charset="0"/>
              </a:rPr>
              <a:t>past</a:t>
            </a:r>
            <a:endParaRPr lang="en-GB" sz="2400" b="1" dirty="0">
              <a:solidFill>
                <a:srgbClr val="00B050"/>
              </a:solidFill>
              <a:latin typeface="SassoonPrimaryType" pitchFamily="2" charset="0"/>
            </a:endParaRPr>
          </a:p>
        </p:txBody>
      </p:sp>
      <p:cxnSp>
        <p:nvCxnSpPr>
          <p:cNvPr id="44" name="Straight Arrow Connector 43"/>
          <p:cNvCxnSpPr/>
          <p:nvPr/>
        </p:nvCxnSpPr>
        <p:spPr>
          <a:xfrm flipV="1">
            <a:off x="5004048" y="3068960"/>
            <a:ext cx="0" cy="115212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/>
          <p:nvPr/>
        </p:nvCxnSpPr>
        <p:spPr>
          <a:xfrm flipV="1">
            <a:off x="5004048" y="3212976"/>
            <a:ext cx="576064" cy="1008112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/>
          <p:cNvCxnSpPr/>
          <p:nvPr/>
        </p:nvCxnSpPr>
        <p:spPr>
          <a:xfrm flipV="1">
            <a:off x="5004048" y="3573016"/>
            <a:ext cx="1008112" cy="648072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/>
          <p:cNvCxnSpPr/>
          <p:nvPr/>
        </p:nvCxnSpPr>
        <p:spPr>
          <a:xfrm>
            <a:off x="5004048" y="4293096"/>
            <a:ext cx="1008112" cy="50405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Arrow Connector 56"/>
          <p:cNvCxnSpPr/>
          <p:nvPr/>
        </p:nvCxnSpPr>
        <p:spPr>
          <a:xfrm>
            <a:off x="5076056" y="4221088"/>
            <a:ext cx="1224136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Freeform 60"/>
          <p:cNvSpPr/>
          <p:nvPr/>
        </p:nvSpPr>
        <p:spPr>
          <a:xfrm rot="21253607">
            <a:off x="5768519" y="4969528"/>
            <a:ext cx="590075" cy="519341"/>
          </a:xfrm>
          <a:custGeom>
            <a:avLst/>
            <a:gdLst>
              <a:gd name="connsiteX0" fmla="*/ 542925 w 561975"/>
              <a:gd name="connsiteY0" fmla="*/ 0 h 514350"/>
              <a:gd name="connsiteX1" fmla="*/ 523875 w 561975"/>
              <a:gd name="connsiteY1" fmla="*/ 66675 h 514350"/>
              <a:gd name="connsiteX2" fmla="*/ 314325 w 561975"/>
              <a:gd name="connsiteY2" fmla="*/ 266700 h 514350"/>
              <a:gd name="connsiteX3" fmla="*/ 0 w 561975"/>
              <a:gd name="connsiteY3" fmla="*/ 514350 h 5143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61975" h="514350">
                <a:moveTo>
                  <a:pt x="542925" y="0"/>
                </a:moveTo>
                <a:cubicBezTo>
                  <a:pt x="552450" y="11112"/>
                  <a:pt x="561975" y="22225"/>
                  <a:pt x="523875" y="66675"/>
                </a:cubicBezTo>
                <a:cubicBezTo>
                  <a:pt x="485775" y="111125"/>
                  <a:pt x="401637" y="192088"/>
                  <a:pt x="314325" y="266700"/>
                </a:cubicBezTo>
                <a:cubicBezTo>
                  <a:pt x="227013" y="341312"/>
                  <a:pt x="113506" y="427831"/>
                  <a:pt x="0" y="514350"/>
                </a:cubicBezTo>
              </a:path>
            </a:pathLst>
          </a:custGeom>
          <a:solidFill>
            <a:srgbClr val="92D050"/>
          </a:solidFill>
          <a:ln w="5715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62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8810290">
            <a:off x="5843248" y="5248315"/>
            <a:ext cx="391020" cy="10785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3" name="TextBox 62"/>
          <p:cNvSpPr txBox="1"/>
          <p:nvPr/>
        </p:nvSpPr>
        <p:spPr>
          <a:xfrm>
            <a:off x="5580112" y="5373216"/>
            <a:ext cx="370030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 smtClean="0">
                <a:latin typeface="SassoonPrimaryType" pitchFamily="2" charset="0"/>
              </a:rPr>
              <a:t>twenty five minutes </a:t>
            </a:r>
            <a:r>
              <a:rPr lang="en-GB" sz="2400" b="1" dirty="0" smtClean="0">
                <a:solidFill>
                  <a:srgbClr val="00B050"/>
                </a:solidFill>
                <a:latin typeface="SassoonPrimaryType" pitchFamily="2" charset="0"/>
              </a:rPr>
              <a:t>past</a:t>
            </a:r>
            <a:endParaRPr lang="en-GB" sz="2400" b="1" dirty="0">
              <a:solidFill>
                <a:srgbClr val="00B050"/>
              </a:solidFill>
              <a:latin typeface="SassoonPrimaryType" pitchFamily="2" charset="0"/>
            </a:endParaRPr>
          </a:p>
        </p:txBody>
      </p:sp>
      <p:cxnSp>
        <p:nvCxnSpPr>
          <p:cNvPr id="64" name="Straight Arrow Connector 63"/>
          <p:cNvCxnSpPr/>
          <p:nvPr/>
        </p:nvCxnSpPr>
        <p:spPr>
          <a:xfrm>
            <a:off x="5004048" y="4293096"/>
            <a:ext cx="576064" cy="936104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Freeform 66"/>
          <p:cNvSpPr/>
          <p:nvPr/>
        </p:nvSpPr>
        <p:spPr>
          <a:xfrm>
            <a:off x="4991100" y="5543550"/>
            <a:ext cx="800100" cy="182562"/>
          </a:xfrm>
          <a:custGeom>
            <a:avLst/>
            <a:gdLst>
              <a:gd name="connsiteX0" fmla="*/ 800100 w 800100"/>
              <a:gd name="connsiteY0" fmla="*/ 0 h 182562"/>
              <a:gd name="connsiteX1" fmla="*/ 523875 w 800100"/>
              <a:gd name="connsiteY1" fmla="*/ 114300 h 182562"/>
              <a:gd name="connsiteX2" fmla="*/ 180975 w 800100"/>
              <a:gd name="connsiteY2" fmla="*/ 171450 h 182562"/>
              <a:gd name="connsiteX3" fmla="*/ 0 w 800100"/>
              <a:gd name="connsiteY3" fmla="*/ 180975 h 1825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00100" h="182562">
                <a:moveTo>
                  <a:pt x="800100" y="0"/>
                </a:moveTo>
                <a:cubicBezTo>
                  <a:pt x="713581" y="42862"/>
                  <a:pt x="627062" y="85725"/>
                  <a:pt x="523875" y="114300"/>
                </a:cubicBezTo>
                <a:cubicBezTo>
                  <a:pt x="420688" y="142875"/>
                  <a:pt x="268287" y="160338"/>
                  <a:pt x="180975" y="171450"/>
                </a:cubicBezTo>
                <a:cubicBezTo>
                  <a:pt x="93663" y="182562"/>
                  <a:pt x="46831" y="181768"/>
                  <a:pt x="0" y="180975"/>
                </a:cubicBezTo>
              </a:path>
            </a:pathLst>
          </a:custGeom>
          <a:solidFill>
            <a:srgbClr val="92D050"/>
          </a:solidFill>
          <a:ln w="5715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68" name="Straight Arrow Connector 67"/>
          <p:cNvCxnSpPr/>
          <p:nvPr/>
        </p:nvCxnSpPr>
        <p:spPr>
          <a:xfrm>
            <a:off x="5004048" y="4293096"/>
            <a:ext cx="0" cy="108012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0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10800000">
            <a:off x="4788024" y="5589240"/>
            <a:ext cx="391020" cy="10785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" name="TextBox 70"/>
          <p:cNvSpPr txBox="1"/>
          <p:nvPr/>
        </p:nvSpPr>
        <p:spPr>
          <a:xfrm>
            <a:off x="4355976" y="5661248"/>
            <a:ext cx="148470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 smtClean="0">
                <a:latin typeface="SassoonPrimaryType" pitchFamily="2" charset="0"/>
              </a:rPr>
              <a:t>half </a:t>
            </a:r>
            <a:r>
              <a:rPr lang="en-GB" sz="2400" b="1" dirty="0" smtClean="0">
                <a:solidFill>
                  <a:srgbClr val="00B050"/>
                </a:solidFill>
                <a:latin typeface="SassoonPrimaryType" pitchFamily="2" charset="0"/>
              </a:rPr>
              <a:t>past</a:t>
            </a:r>
            <a:endParaRPr lang="en-GB" sz="2400" b="1" dirty="0">
              <a:solidFill>
                <a:srgbClr val="00B050"/>
              </a:solidFill>
              <a:latin typeface="SassoonPrimaryType" pitchFamily="2" charset="0"/>
            </a:endParaRPr>
          </a:p>
        </p:txBody>
      </p:sp>
      <p:sp>
        <p:nvSpPr>
          <p:cNvPr id="72" name="Oval 71"/>
          <p:cNvSpPr/>
          <p:nvPr/>
        </p:nvSpPr>
        <p:spPr>
          <a:xfrm>
            <a:off x="3707904" y="2852936"/>
            <a:ext cx="2592288" cy="2664296"/>
          </a:xfrm>
          <a:prstGeom prst="ellipse">
            <a:avLst/>
          </a:prstGeom>
          <a:gradFill flip="none" rotWithShape="1">
            <a:gsLst>
              <a:gs pos="49000">
                <a:schemeClr val="bg1">
                  <a:alpha val="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0" scaled="1"/>
            <a:tileRect/>
          </a:gra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3" name="Rectangle 72"/>
          <p:cNvSpPr/>
          <p:nvPr/>
        </p:nvSpPr>
        <p:spPr>
          <a:xfrm>
            <a:off x="2843808" y="3501008"/>
            <a:ext cx="2160240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000" b="1" dirty="0" smtClean="0">
                <a:ln w="31550" cmpd="sng">
                  <a:solidFill>
                    <a:srgbClr val="FF0000"/>
                  </a:solidFill>
                  <a:prstDash val="solid"/>
                </a:ln>
                <a:solidFill>
                  <a:srgbClr val="E94727"/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Minutes to</a:t>
            </a:r>
            <a:endParaRPr lang="en-US" sz="4000" b="1" cap="none" spc="0" dirty="0">
              <a:ln w="31550" cmpd="sng">
                <a:solidFill>
                  <a:srgbClr val="FF0000"/>
                </a:solidFill>
                <a:prstDash val="solid"/>
              </a:ln>
              <a:solidFill>
                <a:srgbClr val="E94727"/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cxnSp>
        <p:nvCxnSpPr>
          <p:cNvPr id="75" name="Straight Arrow Connector 74"/>
          <p:cNvCxnSpPr/>
          <p:nvPr/>
        </p:nvCxnSpPr>
        <p:spPr>
          <a:xfrm flipH="1">
            <a:off x="4427984" y="4221088"/>
            <a:ext cx="576064" cy="1008112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1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12707478">
            <a:off x="3818653" y="5323304"/>
            <a:ext cx="391020" cy="10785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2" name="TextBox 81"/>
          <p:cNvSpPr txBox="1"/>
          <p:nvPr/>
        </p:nvSpPr>
        <p:spPr>
          <a:xfrm>
            <a:off x="1115616" y="5301208"/>
            <a:ext cx="338131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 smtClean="0">
                <a:latin typeface="SassoonPrimaryType" pitchFamily="2" charset="0"/>
              </a:rPr>
              <a:t>twenty five minutes </a:t>
            </a:r>
            <a:r>
              <a:rPr lang="en-GB" sz="2400" b="1" dirty="0" smtClean="0">
                <a:solidFill>
                  <a:srgbClr val="FF0000"/>
                </a:solidFill>
                <a:latin typeface="SassoonPrimaryType" pitchFamily="2" charset="0"/>
              </a:rPr>
              <a:t>to</a:t>
            </a:r>
            <a:endParaRPr lang="en-GB" sz="2400" b="1" dirty="0">
              <a:solidFill>
                <a:srgbClr val="FF0000"/>
              </a:solidFill>
              <a:latin typeface="SassoonPrimaryType" pitchFamily="2" charset="0"/>
            </a:endParaRPr>
          </a:p>
        </p:txBody>
      </p:sp>
      <p:sp>
        <p:nvSpPr>
          <p:cNvPr id="83" name="Freeform 82"/>
          <p:cNvSpPr/>
          <p:nvPr/>
        </p:nvSpPr>
        <p:spPr>
          <a:xfrm>
            <a:off x="3419872" y="2708920"/>
            <a:ext cx="1535112" cy="2873375"/>
          </a:xfrm>
          <a:custGeom>
            <a:avLst/>
            <a:gdLst>
              <a:gd name="connsiteX0" fmla="*/ 763587 w 1535112"/>
              <a:gd name="connsiteY0" fmla="*/ 2873375 h 2873375"/>
              <a:gd name="connsiteX1" fmla="*/ 430212 w 1535112"/>
              <a:gd name="connsiteY1" fmla="*/ 2663825 h 2873375"/>
              <a:gd name="connsiteX2" fmla="*/ 153987 w 1535112"/>
              <a:gd name="connsiteY2" fmla="*/ 2273300 h 2873375"/>
              <a:gd name="connsiteX3" fmla="*/ 11112 w 1535112"/>
              <a:gd name="connsiteY3" fmla="*/ 1577975 h 2873375"/>
              <a:gd name="connsiteX4" fmla="*/ 87312 w 1535112"/>
              <a:gd name="connsiteY4" fmla="*/ 911225 h 2873375"/>
              <a:gd name="connsiteX5" fmla="*/ 439737 w 1535112"/>
              <a:gd name="connsiteY5" fmla="*/ 415925 h 2873375"/>
              <a:gd name="connsiteX6" fmla="*/ 801687 w 1535112"/>
              <a:gd name="connsiteY6" fmla="*/ 177800 h 2873375"/>
              <a:gd name="connsiteX7" fmla="*/ 1268412 w 1535112"/>
              <a:gd name="connsiteY7" fmla="*/ 25400 h 2873375"/>
              <a:gd name="connsiteX8" fmla="*/ 1535112 w 1535112"/>
              <a:gd name="connsiteY8" fmla="*/ 25400 h 28733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535112" h="2873375">
                <a:moveTo>
                  <a:pt x="763587" y="2873375"/>
                </a:moveTo>
                <a:cubicBezTo>
                  <a:pt x="647699" y="2818606"/>
                  <a:pt x="531812" y="2763838"/>
                  <a:pt x="430212" y="2663825"/>
                </a:cubicBezTo>
                <a:cubicBezTo>
                  <a:pt x="328612" y="2563813"/>
                  <a:pt x="223837" y="2454275"/>
                  <a:pt x="153987" y="2273300"/>
                </a:cubicBezTo>
                <a:cubicBezTo>
                  <a:pt x="84137" y="2092325"/>
                  <a:pt x="22225" y="1804988"/>
                  <a:pt x="11112" y="1577975"/>
                </a:cubicBezTo>
                <a:cubicBezTo>
                  <a:pt x="0" y="1350963"/>
                  <a:pt x="15874" y="1104900"/>
                  <a:pt x="87312" y="911225"/>
                </a:cubicBezTo>
                <a:cubicBezTo>
                  <a:pt x="158750" y="717550"/>
                  <a:pt x="320675" y="538162"/>
                  <a:pt x="439737" y="415925"/>
                </a:cubicBezTo>
                <a:cubicBezTo>
                  <a:pt x="558799" y="293688"/>
                  <a:pt x="663575" y="242887"/>
                  <a:pt x="801687" y="177800"/>
                </a:cubicBezTo>
                <a:cubicBezTo>
                  <a:pt x="939799" y="112713"/>
                  <a:pt x="1146175" y="50800"/>
                  <a:pt x="1268412" y="25400"/>
                </a:cubicBezTo>
                <a:cubicBezTo>
                  <a:pt x="1390650" y="0"/>
                  <a:pt x="1462881" y="12700"/>
                  <a:pt x="1535112" y="25400"/>
                </a:cubicBezTo>
              </a:path>
            </a:pathLst>
          </a:cu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4" name="Freeform 83"/>
          <p:cNvSpPr/>
          <p:nvPr/>
        </p:nvSpPr>
        <p:spPr>
          <a:xfrm>
            <a:off x="3419872" y="2708920"/>
            <a:ext cx="1576388" cy="2286000"/>
          </a:xfrm>
          <a:custGeom>
            <a:avLst/>
            <a:gdLst>
              <a:gd name="connsiteX0" fmla="*/ 185738 w 1576388"/>
              <a:gd name="connsiteY0" fmla="*/ 2286000 h 2286000"/>
              <a:gd name="connsiteX1" fmla="*/ 33338 w 1576388"/>
              <a:gd name="connsiteY1" fmla="*/ 1895475 h 2286000"/>
              <a:gd name="connsiteX2" fmla="*/ 14288 w 1576388"/>
              <a:gd name="connsiteY2" fmla="*/ 1485900 h 2286000"/>
              <a:gd name="connsiteX3" fmla="*/ 119063 w 1576388"/>
              <a:gd name="connsiteY3" fmla="*/ 981075 h 2286000"/>
              <a:gd name="connsiteX4" fmla="*/ 290513 w 1576388"/>
              <a:gd name="connsiteY4" fmla="*/ 628650 h 2286000"/>
              <a:gd name="connsiteX5" fmla="*/ 652463 w 1576388"/>
              <a:gd name="connsiteY5" fmla="*/ 257175 h 2286000"/>
              <a:gd name="connsiteX6" fmla="*/ 1109663 w 1576388"/>
              <a:gd name="connsiteY6" fmla="*/ 66675 h 2286000"/>
              <a:gd name="connsiteX7" fmla="*/ 1576388 w 1576388"/>
              <a:gd name="connsiteY7" fmla="*/ 0 h 2286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576388" h="2286000">
                <a:moveTo>
                  <a:pt x="185738" y="2286000"/>
                </a:moveTo>
                <a:cubicBezTo>
                  <a:pt x="123825" y="2157412"/>
                  <a:pt x="61913" y="2028825"/>
                  <a:pt x="33338" y="1895475"/>
                </a:cubicBezTo>
                <a:cubicBezTo>
                  <a:pt x="4763" y="1762125"/>
                  <a:pt x="0" y="1638300"/>
                  <a:pt x="14288" y="1485900"/>
                </a:cubicBezTo>
                <a:cubicBezTo>
                  <a:pt x="28576" y="1333500"/>
                  <a:pt x="73026" y="1123950"/>
                  <a:pt x="119063" y="981075"/>
                </a:cubicBezTo>
                <a:cubicBezTo>
                  <a:pt x="165100" y="838200"/>
                  <a:pt x="201613" y="749300"/>
                  <a:pt x="290513" y="628650"/>
                </a:cubicBezTo>
                <a:cubicBezTo>
                  <a:pt x="379413" y="508000"/>
                  <a:pt x="515938" y="350838"/>
                  <a:pt x="652463" y="257175"/>
                </a:cubicBezTo>
                <a:cubicBezTo>
                  <a:pt x="788988" y="163512"/>
                  <a:pt x="955676" y="109537"/>
                  <a:pt x="1109663" y="66675"/>
                </a:cubicBezTo>
                <a:cubicBezTo>
                  <a:pt x="1263650" y="23813"/>
                  <a:pt x="1420019" y="11906"/>
                  <a:pt x="1576388" y="0"/>
                </a:cubicBezTo>
              </a:path>
            </a:pathLst>
          </a:cu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85" name="Straight Arrow Connector 84"/>
          <p:cNvCxnSpPr/>
          <p:nvPr/>
        </p:nvCxnSpPr>
        <p:spPr>
          <a:xfrm flipH="1">
            <a:off x="3923928" y="4221088"/>
            <a:ext cx="1008112" cy="648072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8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14450180">
            <a:off x="3124644" y="4666523"/>
            <a:ext cx="391020" cy="10785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9" name="TextBox 88"/>
          <p:cNvSpPr txBox="1"/>
          <p:nvPr/>
        </p:nvSpPr>
        <p:spPr>
          <a:xfrm>
            <a:off x="1043608" y="4725144"/>
            <a:ext cx="27710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 smtClean="0">
                <a:latin typeface="SassoonPrimaryType" pitchFamily="2" charset="0"/>
              </a:rPr>
              <a:t>twenty minutes </a:t>
            </a:r>
            <a:r>
              <a:rPr lang="en-GB" sz="2400" b="1" dirty="0" smtClean="0">
                <a:solidFill>
                  <a:srgbClr val="FF0000"/>
                </a:solidFill>
                <a:latin typeface="SassoonPrimaryType" pitchFamily="2" charset="0"/>
              </a:rPr>
              <a:t>to</a:t>
            </a:r>
            <a:endParaRPr lang="en-GB" sz="2400" b="1" dirty="0">
              <a:solidFill>
                <a:srgbClr val="FF0000"/>
              </a:solidFill>
              <a:latin typeface="SassoonPrimaryType" pitchFamily="2" charset="0"/>
            </a:endParaRPr>
          </a:p>
        </p:txBody>
      </p:sp>
      <p:sp>
        <p:nvSpPr>
          <p:cNvPr id="90" name="Freeform 89"/>
          <p:cNvSpPr/>
          <p:nvPr/>
        </p:nvSpPr>
        <p:spPr>
          <a:xfrm>
            <a:off x="3275856" y="2708920"/>
            <a:ext cx="1657350" cy="1485900"/>
          </a:xfrm>
          <a:custGeom>
            <a:avLst/>
            <a:gdLst>
              <a:gd name="connsiteX0" fmla="*/ 0 w 1657350"/>
              <a:gd name="connsiteY0" fmla="*/ 1485900 h 1485900"/>
              <a:gd name="connsiteX1" fmla="*/ 57150 w 1657350"/>
              <a:gd name="connsiteY1" fmla="*/ 1047750 h 1485900"/>
              <a:gd name="connsiteX2" fmla="*/ 257175 w 1657350"/>
              <a:gd name="connsiteY2" fmla="*/ 723900 h 1485900"/>
              <a:gd name="connsiteX3" fmla="*/ 504825 w 1657350"/>
              <a:gd name="connsiteY3" fmla="*/ 400050 h 1485900"/>
              <a:gd name="connsiteX4" fmla="*/ 876300 w 1657350"/>
              <a:gd name="connsiteY4" fmla="*/ 180975 h 1485900"/>
              <a:gd name="connsiteX5" fmla="*/ 1295400 w 1657350"/>
              <a:gd name="connsiteY5" fmla="*/ 38100 h 1485900"/>
              <a:gd name="connsiteX6" fmla="*/ 1657350 w 1657350"/>
              <a:gd name="connsiteY6" fmla="*/ 0 h 14859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657350" h="1485900">
                <a:moveTo>
                  <a:pt x="0" y="1485900"/>
                </a:moveTo>
                <a:cubicBezTo>
                  <a:pt x="7143" y="1330325"/>
                  <a:pt x="14287" y="1174750"/>
                  <a:pt x="57150" y="1047750"/>
                </a:cubicBezTo>
                <a:cubicBezTo>
                  <a:pt x="100013" y="920750"/>
                  <a:pt x="182563" y="831850"/>
                  <a:pt x="257175" y="723900"/>
                </a:cubicBezTo>
                <a:cubicBezTo>
                  <a:pt x="331787" y="615950"/>
                  <a:pt x="401638" y="490537"/>
                  <a:pt x="504825" y="400050"/>
                </a:cubicBezTo>
                <a:cubicBezTo>
                  <a:pt x="608012" y="309563"/>
                  <a:pt x="744538" y="241300"/>
                  <a:pt x="876300" y="180975"/>
                </a:cubicBezTo>
                <a:cubicBezTo>
                  <a:pt x="1008063" y="120650"/>
                  <a:pt x="1165225" y="68263"/>
                  <a:pt x="1295400" y="38100"/>
                </a:cubicBezTo>
                <a:cubicBezTo>
                  <a:pt x="1425575" y="7938"/>
                  <a:pt x="1541462" y="3969"/>
                  <a:pt x="1657350" y="0"/>
                </a:cubicBezTo>
              </a:path>
            </a:pathLst>
          </a:cu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91" name="Straight Arrow Connector 90"/>
          <p:cNvCxnSpPr/>
          <p:nvPr/>
        </p:nvCxnSpPr>
        <p:spPr>
          <a:xfrm flipH="1">
            <a:off x="3779912" y="4221088"/>
            <a:ext cx="1296144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4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16200000">
            <a:off x="2899527" y="3661313"/>
            <a:ext cx="391020" cy="10785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5" name="TextBox 94"/>
          <p:cNvSpPr txBox="1"/>
          <p:nvPr/>
        </p:nvSpPr>
        <p:spPr>
          <a:xfrm>
            <a:off x="2123728" y="3933056"/>
            <a:ext cx="15985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>
                <a:latin typeface="SassoonPrimaryType" pitchFamily="2" charset="0"/>
              </a:rPr>
              <a:t>q</a:t>
            </a:r>
            <a:r>
              <a:rPr lang="en-GB" sz="2400" b="1" dirty="0" smtClean="0">
                <a:latin typeface="SassoonPrimaryType" pitchFamily="2" charset="0"/>
              </a:rPr>
              <a:t>uarter </a:t>
            </a:r>
            <a:r>
              <a:rPr lang="en-GB" sz="2400" b="1" dirty="0" smtClean="0">
                <a:solidFill>
                  <a:srgbClr val="FF0000"/>
                </a:solidFill>
                <a:latin typeface="SassoonPrimaryType" pitchFamily="2" charset="0"/>
              </a:rPr>
              <a:t>to</a:t>
            </a:r>
            <a:endParaRPr lang="en-GB" sz="2400" b="1" dirty="0">
              <a:solidFill>
                <a:srgbClr val="FF0000"/>
              </a:solidFill>
              <a:latin typeface="SassoonPrimaryType" pitchFamily="2" charset="0"/>
            </a:endParaRPr>
          </a:p>
        </p:txBody>
      </p:sp>
      <p:sp>
        <p:nvSpPr>
          <p:cNvPr id="96" name="Freeform 95"/>
          <p:cNvSpPr/>
          <p:nvPr/>
        </p:nvSpPr>
        <p:spPr>
          <a:xfrm>
            <a:off x="3563888" y="2708920"/>
            <a:ext cx="1352550" cy="695325"/>
          </a:xfrm>
          <a:custGeom>
            <a:avLst/>
            <a:gdLst>
              <a:gd name="connsiteX0" fmla="*/ 0 w 1352550"/>
              <a:gd name="connsiteY0" fmla="*/ 695325 h 695325"/>
              <a:gd name="connsiteX1" fmla="*/ 171450 w 1352550"/>
              <a:gd name="connsiteY1" fmla="*/ 428625 h 695325"/>
              <a:gd name="connsiteX2" fmla="*/ 428625 w 1352550"/>
              <a:gd name="connsiteY2" fmla="*/ 247650 h 695325"/>
              <a:gd name="connsiteX3" fmla="*/ 581025 w 1352550"/>
              <a:gd name="connsiteY3" fmla="*/ 180975 h 695325"/>
              <a:gd name="connsiteX4" fmla="*/ 895350 w 1352550"/>
              <a:gd name="connsiteY4" fmla="*/ 57150 h 695325"/>
              <a:gd name="connsiteX5" fmla="*/ 1352550 w 1352550"/>
              <a:gd name="connsiteY5" fmla="*/ 0 h 695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352550" h="695325">
                <a:moveTo>
                  <a:pt x="0" y="695325"/>
                </a:moveTo>
                <a:cubicBezTo>
                  <a:pt x="50006" y="599281"/>
                  <a:pt x="100013" y="503238"/>
                  <a:pt x="171450" y="428625"/>
                </a:cubicBezTo>
                <a:cubicBezTo>
                  <a:pt x="242888" y="354013"/>
                  <a:pt x="360363" y="288925"/>
                  <a:pt x="428625" y="247650"/>
                </a:cubicBezTo>
                <a:cubicBezTo>
                  <a:pt x="496888" y="206375"/>
                  <a:pt x="503238" y="212725"/>
                  <a:pt x="581025" y="180975"/>
                </a:cubicBezTo>
                <a:cubicBezTo>
                  <a:pt x="658812" y="149225"/>
                  <a:pt x="766763" y="87312"/>
                  <a:pt x="895350" y="57150"/>
                </a:cubicBezTo>
                <a:cubicBezTo>
                  <a:pt x="1023937" y="26988"/>
                  <a:pt x="1188243" y="13494"/>
                  <a:pt x="1352550" y="0"/>
                </a:cubicBezTo>
              </a:path>
            </a:pathLst>
          </a:cu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97" name="Straight Arrow Connector 96"/>
          <p:cNvCxnSpPr/>
          <p:nvPr/>
        </p:nvCxnSpPr>
        <p:spPr>
          <a:xfrm flipH="1" flipV="1">
            <a:off x="3851920" y="3573016"/>
            <a:ext cx="1152128" cy="576064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9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17899888">
            <a:off x="3143740" y="2741684"/>
            <a:ext cx="391020" cy="10785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0" name="TextBox 99"/>
          <p:cNvSpPr txBox="1"/>
          <p:nvPr/>
        </p:nvSpPr>
        <p:spPr>
          <a:xfrm>
            <a:off x="1691680" y="3140968"/>
            <a:ext cx="225106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 smtClean="0">
                <a:latin typeface="SassoonPrimaryType" pitchFamily="2" charset="0"/>
              </a:rPr>
              <a:t>ten minutes </a:t>
            </a:r>
            <a:r>
              <a:rPr lang="en-GB" sz="2400" b="1" dirty="0" smtClean="0">
                <a:solidFill>
                  <a:srgbClr val="FF0000"/>
                </a:solidFill>
                <a:latin typeface="SassoonPrimaryType" pitchFamily="2" charset="0"/>
              </a:rPr>
              <a:t>to</a:t>
            </a:r>
            <a:endParaRPr lang="en-GB" sz="2400" b="1" dirty="0">
              <a:solidFill>
                <a:srgbClr val="FF0000"/>
              </a:solidFill>
              <a:latin typeface="SassoonPrimaryType" pitchFamily="2" charset="0"/>
            </a:endParaRPr>
          </a:p>
        </p:txBody>
      </p:sp>
      <p:sp>
        <p:nvSpPr>
          <p:cNvPr id="101" name="Freeform 100"/>
          <p:cNvSpPr/>
          <p:nvPr/>
        </p:nvSpPr>
        <p:spPr>
          <a:xfrm>
            <a:off x="4211960" y="2708920"/>
            <a:ext cx="762000" cy="174625"/>
          </a:xfrm>
          <a:custGeom>
            <a:avLst/>
            <a:gdLst>
              <a:gd name="connsiteX0" fmla="*/ 0 w 762000"/>
              <a:gd name="connsiteY0" fmla="*/ 174625 h 174625"/>
              <a:gd name="connsiteX1" fmla="*/ 171450 w 762000"/>
              <a:gd name="connsiteY1" fmla="*/ 79375 h 174625"/>
              <a:gd name="connsiteX2" fmla="*/ 504825 w 762000"/>
              <a:gd name="connsiteY2" fmla="*/ 12700 h 174625"/>
              <a:gd name="connsiteX3" fmla="*/ 762000 w 762000"/>
              <a:gd name="connsiteY3" fmla="*/ 3175 h 174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62000" h="174625">
                <a:moveTo>
                  <a:pt x="0" y="174625"/>
                </a:moveTo>
                <a:cubicBezTo>
                  <a:pt x="43656" y="140493"/>
                  <a:pt x="87313" y="106362"/>
                  <a:pt x="171450" y="79375"/>
                </a:cubicBezTo>
                <a:cubicBezTo>
                  <a:pt x="255587" y="52388"/>
                  <a:pt x="406400" y="25400"/>
                  <a:pt x="504825" y="12700"/>
                </a:cubicBezTo>
                <a:cubicBezTo>
                  <a:pt x="603250" y="0"/>
                  <a:pt x="682625" y="1587"/>
                  <a:pt x="762000" y="3175"/>
                </a:cubicBezTo>
              </a:path>
            </a:pathLst>
          </a:cu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02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19883273">
            <a:off x="3798253" y="1944603"/>
            <a:ext cx="391020" cy="10785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03" name="Straight Arrow Connector 102"/>
          <p:cNvCxnSpPr/>
          <p:nvPr/>
        </p:nvCxnSpPr>
        <p:spPr>
          <a:xfrm flipH="1" flipV="1">
            <a:off x="4355976" y="3140968"/>
            <a:ext cx="648072" cy="1008112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6" name="TextBox 105"/>
          <p:cNvSpPr txBox="1"/>
          <p:nvPr/>
        </p:nvSpPr>
        <p:spPr>
          <a:xfrm>
            <a:off x="2123728" y="2708920"/>
            <a:ext cx="229716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 smtClean="0">
                <a:latin typeface="SassoonPrimaryType" pitchFamily="2" charset="0"/>
              </a:rPr>
              <a:t>five minutes </a:t>
            </a:r>
            <a:r>
              <a:rPr lang="en-GB" sz="2400" b="1" dirty="0" smtClean="0">
                <a:solidFill>
                  <a:srgbClr val="FF0000"/>
                </a:solidFill>
                <a:latin typeface="SassoonPrimaryType" pitchFamily="2" charset="0"/>
              </a:rPr>
              <a:t>to</a:t>
            </a:r>
            <a:endParaRPr lang="en-GB" sz="2400" b="1" dirty="0">
              <a:solidFill>
                <a:srgbClr val="FF0000"/>
              </a:solidFill>
              <a:latin typeface="SassoonPrimaryType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dissolve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6" dur="80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7" dur="80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80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dissolve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3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3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8" dur="500"/>
                                        <p:tgtEl>
                                          <p:spTgt spid="112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62" dur="500"/>
                                        <p:tgtEl>
                                          <p:spTgt spid="112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8" dur="80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9" dur="80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0" dur="80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dissolve">
                                      <p:cBhvr>
                                        <p:cTn id="7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9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0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9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9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4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5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3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9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4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49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0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>
                      <p:stCondLst>
                        <p:cond delay="indefinite"/>
                      </p:stCondLst>
                      <p:childTnLst>
                        <p:par>
                          <p:cTn id="167" fill="hold">
                            <p:stCondLst>
                              <p:cond delay="0"/>
                            </p:stCondLst>
                            <p:childTnLst>
                              <p:par>
                                <p:cTn id="168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6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9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6" fill="hold">
                      <p:stCondLst>
                        <p:cond delay="indefinite"/>
                      </p:stCondLst>
                      <p:childTnLst>
                        <p:par>
                          <p:cTn id="177" fill="hold">
                            <p:stCondLst>
                              <p:cond delay="0"/>
                            </p:stCondLst>
                            <p:childTnLst>
                              <p:par>
                                <p:cTn id="178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7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1" fill="hold">
                      <p:stCondLst>
                        <p:cond delay="indefinite"/>
                      </p:stCondLst>
                      <p:childTnLst>
                        <p:par>
                          <p:cTn id="182" fill="hold">
                            <p:stCondLst>
                              <p:cond delay="0"/>
                            </p:stCondLst>
                            <p:childTnLst>
                              <p:par>
                                <p:cTn id="183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84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6" fill="hold">
                      <p:stCondLst>
                        <p:cond delay="indefinite"/>
                      </p:stCondLst>
                      <p:childTnLst>
                        <p:par>
                          <p:cTn id="187" fill="hold">
                            <p:stCondLst>
                              <p:cond delay="0"/>
                            </p:stCondLst>
                            <p:childTnLst>
                              <p:par>
                                <p:cTn id="18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1" fill="hold">
                      <p:stCondLst>
                        <p:cond delay="indefinite"/>
                      </p:stCondLst>
                      <p:childTnLst>
                        <p:par>
                          <p:cTn id="192" fill="hold">
                            <p:stCondLst>
                              <p:cond delay="0"/>
                            </p:stCondLst>
                            <p:childTnLst>
                              <p:par>
                                <p:cTn id="19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5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6" fill="hold">
                      <p:stCondLst>
                        <p:cond delay="indefinite"/>
                      </p:stCondLst>
                      <p:childTnLst>
                        <p:par>
                          <p:cTn id="197" fill="hold">
                            <p:stCondLst>
                              <p:cond delay="0"/>
                            </p:stCondLst>
                            <p:childTnLst>
                              <p:par>
                                <p:cTn id="19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1" fill="hold">
                      <p:stCondLst>
                        <p:cond delay="indefinite"/>
                      </p:stCondLst>
                      <p:childTnLst>
                        <p:par>
                          <p:cTn id="202" fill="hold">
                            <p:stCondLst>
                              <p:cond delay="0"/>
                            </p:stCondLst>
                            <p:childTnLst>
                              <p:par>
                                <p:cTn id="203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04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6" fill="hold">
                      <p:stCondLst>
                        <p:cond delay="indefinite"/>
                      </p:stCondLst>
                      <p:childTnLst>
                        <p:par>
                          <p:cTn id="207" fill="hold">
                            <p:stCondLst>
                              <p:cond delay="0"/>
                            </p:stCondLst>
                            <p:childTnLst>
                              <p:par>
                                <p:cTn id="208" presetID="9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0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1" fill="hold">
                      <p:stCondLst>
                        <p:cond delay="indefinite"/>
                      </p:stCondLst>
                      <p:childTnLst>
                        <p:par>
                          <p:cTn id="212" fill="hold">
                            <p:stCondLst>
                              <p:cond delay="0"/>
                            </p:stCondLst>
                            <p:childTnLst>
                              <p:par>
                                <p:cTn id="213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14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6" fill="hold">
                      <p:stCondLst>
                        <p:cond delay="indefinite"/>
                      </p:stCondLst>
                      <p:childTnLst>
                        <p:par>
                          <p:cTn id="217" fill="hold">
                            <p:stCondLst>
                              <p:cond delay="0"/>
                            </p:stCondLst>
                            <p:childTnLst>
                              <p:par>
                                <p:cTn id="218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19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1" fill="hold">
                      <p:stCondLst>
                        <p:cond delay="indefinite"/>
                      </p:stCondLst>
                      <p:childTnLst>
                        <p:par>
                          <p:cTn id="222" fill="hold">
                            <p:stCondLst>
                              <p:cond delay="0"/>
                            </p:stCondLst>
                            <p:childTnLst>
                              <p:par>
                                <p:cTn id="22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5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6" fill="hold">
                      <p:stCondLst>
                        <p:cond delay="indefinite"/>
                      </p:stCondLst>
                      <p:childTnLst>
                        <p:par>
                          <p:cTn id="227" fill="hold">
                            <p:stCondLst>
                              <p:cond delay="0"/>
                            </p:stCondLst>
                            <p:childTnLst>
                              <p:par>
                                <p:cTn id="22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0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1" fill="hold">
                      <p:stCondLst>
                        <p:cond delay="indefinite"/>
                      </p:stCondLst>
                      <p:childTnLst>
                        <p:par>
                          <p:cTn id="232" fill="hold">
                            <p:stCondLst>
                              <p:cond delay="0"/>
                            </p:stCondLst>
                            <p:childTnLst>
                              <p:par>
                                <p:cTn id="23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5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6" fill="hold">
                      <p:stCondLst>
                        <p:cond delay="indefinite"/>
                      </p:stCondLst>
                      <p:childTnLst>
                        <p:par>
                          <p:cTn id="237" fill="hold">
                            <p:stCondLst>
                              <p:cond delay="0"/>
                            </p:stCondLst>
                            <p:childTnLst>
                              <p:par>
                                <p:cTn id="238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39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1" fill="hold">
                      <p:stCondLst>
                        <p:cond delay="indefinite"/>
                      </p:stCondLst>
                      <p:childTnLst>
                        <p:par>
                          <p:cTn id="242" fill="hold">
                            <p:stCondLst>
                              <p:cond delay="0"/>
                            </p:stCondLst>
                            <p:childTnLst>
                              <p:par>
                                <p:cTn id="243" presetID="9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5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6" fill="hold">
                      <p:stCondLst>
                        <p:cond delay="indefinite"/>
                      </p:stCondLst>
                      <p:childTnLst>
                        <p:par>
                          <p:cTn id="247" fill="hold">
                            <p:stCondLst>
                              <p:cond delay="0"/>
                            </p:stCondLst>
                            <p:childTnLst>
                              <p:par>
                                <p:cTn id="248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49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1" fill="hold">
                      <p:stCondLst>
                        <p:cond delay="indefinite"/>
                      </p:stCondLst>
                      <p:childTnLst>
                        <p:par>
                          <p:cTn id="252" fill="hold">
                            <p:stCondLst>
                              <p:cond delay="0"/>
                            </p:stCondLst>
                            <p:childTnLst>
                              <p:par>
                                <p:cTn id="253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54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6" fill="hold">
                      <p:stCondLst>
                        <p:cond delay="indefinite"/>
                      </p:stCondLst>
                      <p:childTnLst>
                        <p:par>
                          <p:cTn id="257" fill="hold">
                            <p:stCondLst>
                              <p:cond delay="0"/>
                            </p:stCondLst>
                            <p:childTnLst>
                              <p:par>
                                <p:cTn id="25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0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1" fill="hold">
                      <p:stCondLst>
                        <p:cond delay="indefinite"/>
                      </p:stCondLst>
                      <p:childTnLst>
                        <p:par>
                          <p:cTn id="262" fill="hold">
                            <p:stCondLst>
                              <p:cond delay="0"/>
                            </p:stCondLst>
                            <p:childTnLst>
                              <p:par>
                                <p:cTn id="26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5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6" fill="hold">
                      <p:stCondLst>
                        <p:cond delay="indefinite"/>
                      </p:stCondLst>
                      <p:childTnLst>
                        <p:par>
                          <p:cTn id="267" fill="hold">
                            <p:stCondLst>
                              <p:cond delay="0"/>
                            </p:stCondLst>
                            <p:childTnLst>
                              <p:par>
                                <p:cTn id="26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0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1" fill="hold">
                      <p:stCondLst>
                        <p:cond delay="indefinite"/>
                      </p:stCondLst>
                      <p:childTnLst>
                        <p:par>
                          <p:cTn id="272" fill="hold">
                            <p:stCondLst>
                              <p:cond delay="0"/>
                            </p:stCondLst>
                            <p:childTnLst>
                              <p:par>
                                <p:cTn id="273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74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6" fill="hold">
                      <p:stCondLst>
                        <p:cond delay="indefinite"/>
                      </p:stCondLst>
                      <p:childTnLst>
                        <p:par>
                          <p:cTn id="277" fill="hold">
                            <p:stCondLst>
                              <p:cond delay="0"/>
                            </p:stCondLst>
                            <p:childTnLst>
                              <p:par>
                                <p:cTn id="278" presetID="9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0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1" fill="hold">
                      <p:stCondLst>
                        <p:cond delay="indefinite"/>
                      </p:stCondLst>
                      <p:childTnLst>
                        <p:par>
                          <p:cTn id="282" fill="hold">
                            <p:stCondLst>
                              <p:cond delay="0"/>
                            </p:stCondLst>
                            <p:childTnLst>
                              <p:par>
                                <p:cTn id="283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84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6" fill="hold">
                      <p:stCondLst>
                        <p:cond delay="indefinite"/>
                      </p:stCondLst>
                      <p:childTnLst>
                        <p:par>
                          <p:cTn id="287" fill="hold">
                            <p:stCondLst>
                              <p:cond delay="0"/>
                            </p:stCondLst>
                            <p:childTnLst>
                              <p:par>
                                <p:cTn id="288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89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1" fill="hold">
                      <p:stCondLst>
                        <p:cond delay="indefinite"/>
                      </p:stCondLst>
                      <p:childTnLst>
                        <p:par>
                          <p:cTn id="292" fill="hold">
                            <p:stCondLst>
                              <p:cond delay="0"/>
                            </p:stCondLst>
                            <p:childTnLst>
                              <p:par>
                                <p:cTn id="293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9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6" fill="hold">
                      <p:stCondLst>
                        <p:cond delay="indefinite"/>
                      </p:stCondLst>
                      <p:childTnLst>
                        <p:par>
                          <p:cTn id="297" fill="hold">
                            <p:stCondLst>
                              <p:cond delay="0"/>
                            </p:stCondLst>
                            <p:childTnLst>
                              <p:par>
                                <p:cTn id="29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0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1" fill="hold">
                      <p:stCondLst>
                        <p:cond delay="indefinite"/>
                      </p:stCondLst>
                      <p:childTnLst>
                        <p:par>
                          <p:cTn id="302" fill="hold">
                            <p:stCondLst>
                              <p:cond delay="0"/>
                            </p:stCondLst>
                            <p:childTnLst>
                              <p:par>
                                <p:cTn id="303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05" dur="20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6" fill="hold">
                      <p:stCondLst>
                        <p:cond delay="indefinite"/>
                      </p:stCondLst>
                      <p:childTnLst>
                        <p:par>
                          <p:cTn id="307" fill="hold">
                            <p:stCondLst>
                              <p:cond delay="0"/>
                            </p:stCondLst>
                            <p:childTnLst>
                              <p:par>
                                <p:cTn id="308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09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1" fill="hold">
                      <p:stCondLst>
                        <p:cond delay="indefinite"/>
                      </p:stCondLst>
                      <p:childTnLst>
                        <p:par>
                          <p:cTn id="312" fill="hold">
                            <p:stCondLst>
                              <p:cond delay="0"/>
                            </p:stCondLst>
                            <p:childTnLst>
                              <p:par>
                                <p:cTn id="3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5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6" fill="hold">
                      <p:stCondLst>
                        <p:cond delay="indefinite"/>
                      </p:stCondLst>
                      <p:childTnLst>
                        <p:par>
                          <p:cTn id="317" fill="hold">
                            <p:stCondLst>
                              <p:cond delay="0"/>
                            </p:stCondLst>
                            <p:childTnLst>
                              <p:par>
                                <p:cTn id="31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0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1" fill="hold">
                      <p:stCondLst>
                        <p:cond delay="indefinite"/>
                      </p:stCondLst>
                      <p:childTnLst>
                        <p:par>
                          <p:cTn id="322" fill="hold">
                            <p:stCondLst>
                              <p:cond delay="0"/>
                            </p:stCondLst>
                            <p:childTnLst>
                              <p:par>
                                <p:cTn id="32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5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6" fill="hold">
                      <p:stCondLst>
                        <p:cond delay="indefinite"/>
                      </p:stCondLst>
                      <p:childTnLst>
                        <p:par>
                          <p:cTn id="327" fill="hold">
                            <p:stCondLst>
                              <p:cond delay="0"/>
                            </p:stCondLst>
                            <p:childTnLst>
                              <p:par>
                                <p:cTn id="328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29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1" fill="hold">
                      <p:stCondLst>
                        <p:cond delay="indefinite"/>
                      </p:stCondLst>
                      <p:childTnLst>
                        <p:par>
                          <p:cTn id="332" fill="hold">
                            <p:stCondLst>
                              <p:cond delay="0"/>
                            </p:stCondLst>
                            <p:childTnLst>
                              <p:par>
                                <p:cTn id="333" presetID="9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5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6" fill="hold">
                      <p:stCondLst>
                        <p:cond delay="indefinite"/>
                      </p:stCondLst>
                      <p:childTnLst>
                        <p:par>
                          <p:cTn id="337" fill="hold">
                            <p:stCondLst>
                              <p:cond delay="0"/>
                            </p:stCondLst>
                            <p:childTnLst>
                              <p:par>
                                <p:cTn id="338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39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1" fill="hold">
                      <p:stCondLst>
                        <p:cond delay="indefinite"/>
                      </p:stCondLst>
                      <p:childTnLst>
                        <p:par>
                          <p:cTn id="342" fill="hold">
                            <p:stCondLst>
                              <p:cond delay="0"/>
                            </p:stCondLst>
                            <p:childTnLst>
                              <p:par>
                                <p:cTn id="343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44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6" fill="hold">
                      <p:stCondLst>
                        <p:cond delay="indefinite"/>
                      </p:stCondLst>
                      <p:childTnLst>
                        <p:par>
                          <p:cTn id="347" fill="hold">
                            <p:stCondLst>
                              <p:cond delay="0"/>
                            </p:stCondLst>
                            <p:childTnLst>
                              <p:par>
                                <p:cTn id="348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49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1" fill="hold">
                      <p:stCondLst>
                        <p:cond delay="indefinite"/>
                      </p:stCondLst>
                      <p:childTnLst>
                        <p:par>
                          <p:cTn id="352" fill="hold">
                            <p:stCondLst>
                              <p:cond delay="0"/>
                            </p:stCondLst>
                            <p:childTnLst>
                              <p:par>
                                <p:cTn id="35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5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6" fill="hold">
                      <p:stCondLst>
                        <p:cond delay="indefinite"/>
                      </p:stCondLst>
                      <p:childTnLst>
                        <p:par>
                          <p:cTn id="357" fill="hold">
                            <p:stCondLst>
                              <p:cond delay="0"/>
                            </p:stCondLst>
                            <p:childTnLst>
                              <p:par>
                                <p:cTn id="35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0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1" fill="hold">
                      <p:stCondLst>
                        <p:cond delay="indefinite"/>
                      </p:stCondLst>
                      <p:childTnLst>
                        <p:par>
                          <p:cTn id="362" fill="hold">
                            <p:stCondLst>
                              <p:cond delay="0"/>
                            </p:stCondLst>
                            <p:childTnLst>
                              <p:par>
                                <p:cTn id="36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5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6" fill="hold">
                      <p:stCondLst>
                        <p:cond delay="indefinite"/>
                      </p:stCondLst>
                      <p:childTnLst>
                        <p:par>
                          <p:cTn id="367" fill="hold">
                            <p:stCondLst>
                              <p:cond delay="0"/>
                            </p:stCondLst>
                            <p:childTnLst>
                              <p:par>
                                <p:cTn id="368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69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1" fill="hold">
                      <p:stCondLst>
                        <p:cond delay="indefinite"/>
                      </p:stCondLst>
                      <p:childTnLst>
                        <p:par>
                          <p:cTn id="372" fill="hold">
                            <p:stCondLst>
                              <p:cond delay="0"/>
                            </p:stCondLst>
                            <p:childTnLst>
                              <p:par>
                                <p:cTn id="373" presetID="9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5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6" fill="hold">
                      <p:stCondLst>
                        <p:cond delay="indefinite"/>
                      </p:stCondLst>
                      <p:childTnLst>
                        <p:par>
                          <p:cTn id="377" fill="hold">
                            <p:stCondLst>
                              <p:cond delay="0"/>
                            </p:stCondLst>
                            <p:childTnLst>
                              <p:par>
                                <p:cTn id="378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79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1" fill="hold">
                      <p:stCondLst>
                        <p:cond delay="indefinite"/>
                      </p:stCondLst>
                      <p:childTnLst>
                        <p:par>
                          <p:cTn id="382" fill="hold">
                            <p:stCondLst>
                              <p:cond delay="0"/>
                            </p:stCondLst>
                            <p:childTnLst>
                              <p:par>
                                <p:cTn id="383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84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6" fill="hold">
                      <p:stCondLst>
                        <p:cond delay="indefinite"/>
                      </p:stCondLst>
                      <p:childTnLst>
                        <p:par>
                          <p:cTn id="387" fill="hold">
                            <p:stCondLst>
                              <p:cond delay="0"/>
                            </p:stCondLst>
                            <p:childTnLst>
                              <p:par>
                                <p:cTn id="388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89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1" fill="hold">
                      <p:stCondLst>
                        <p:cond delay="indefinite"/>
                      </p:stCondLst>
                      <p:childTnLst>
                        <p:par>
                          <p:cTn id="392" fill="hold">
                            <p:stCondLst>
                              <p:cond delay="0"/>
                            </p:stCondLst>
                            <p:childTnLst>
                              <p:par>
                                <p:cTn id="39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5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6" fill="hold">
                      <p:stCondLst>
                        <p:cond delay="indefinite"/>
                      </p:stCondLst>
                      <p:childTnLst>
                        <p:par>
                          <p:cTn id="397" fill="hold">
                            <p:stCondLst>
                              <p:cond delay="0"/>
                            </p:stCondLst>
                            <p:childTnLst>
                              <p:par>
                                <p:cTn id="39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0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1" fill="hold">
                      <p:stCondLst>
                        <p:cond delay="indefinite"/>
                      </p:stCondLst>
                      <p:childTnLst>
                        <p:par>
                          <p:cTn id="402" fill="hold">
                            <p:stCondLst>
                              <p:cond delay="0"/>
                            </p:stCondLst>
                            <p:childTnLst>
                              <p:par>
                                <p:cTn id="40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5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6" fill="hold">
                      <p:stCondLst>
                        <p:cond delay="indefinite"/>
                      </p:stCondLst>
                      <p:childTnLst>
                        <p:par>
                          <p:cTn id="407" fill="hold">
                            <p:stCondLst>
                              <p:cond delay="0"/>
                            </p:stCondLst>
                            <p:childTnLst>
                              <p:par>
                                <p:cTn id="408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09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1" fill="hold">
                      <p:stCondLst>
                        <p:cond delay="indefinite"/>
                      </p:stCondLst>
                      <p:childTnLst>
                        <p:par>
                          <p:cTn id="412" fill="hold">
                            <p:stCondLst>
                              <p:cond delay="0"/>
                            </p:stCondLst>
                            <p:childTnLst>
                              <p:par>
                                <p:cTn id="413" presetID="9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5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6" fill="hold">
                      <p:stCondLst>
                        <p:cond delay="indefinite"/>
                      </p:stCondLst>
                      <p:childTnLst>
                        <p:par>
                          <p:cTn id="417" fill="hold">
                            <p:stCondLst>
                              <p:cond delay="0"/>
                            </p:stCondLst>
                            <p:childTnLst>
                              <p:par>
                                <p:cTn id="418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19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1" fill="hold">
                      <p:stCondLst>
                        <p:cond delay="indefinite"/>
                      </p:stCondLst>
                      <p:childTnLst>
                        <p:par>
                          <p:cTn id="422" fill="hold">
                            <p:stCondLst>
                              <p:cond delay="0"/>
                            </p:stCondLst>
                            <p:childTnLst>
                              <p:par>
                                <p:cTn id="423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24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6" fill="hold">
                      <p:stCondLst>
                        <p:cond delay="indefinite"/>
                      </p:stCondLst>
                      <p:childTnLst>
                        <p:par>
                          <p:cTn id="427" fill="hold">
                            <p:stCondLst>
                              <p:cond delay="0"/>
                            </p:stCondLst>
                            <p:childTnLst>
                              <p:par>
                                <p:cTn id="428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29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1" fill="hold">
                      <p:stCondLst>
                        <p:cond delay="indefinite"/>
                      </p:stCondLst>
                      <p:childTnLst>
                        <p:par>
                          <p:cTn id="432" fill="hold">
                            <p:stCondLst>
                              <p:cond delay="0"/>
                            </p:stCondLst>
                            <p:childTnLst>
                              <p:par>
                                <p:cTn id="43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5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6" fill="hold">
                      <p:stCondLst>
                        <p:cond delay="indefinite"/>
                      </p:stCondLst>
                      <p:childTnLst>
                        <p:par>
                          <p:cTn id="437" fill="hold">
                            <p:stCondLst>
                              <p:cond delay="0"/>
                            </p:stCondLst>
                            <p:childTnLst>
                              <p:par>
                                <p:cTn id="43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0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1" fill="hold">
                      <p:stCondLst>
                        <p:cond delay="indefinite"/>
                      </p:stCondLst>
                      <p:childTnLst>
                        <p:par>
                          <p:cTn id="442" fill="hold">
                            <p:stCondLst>
                              <p:cond delay="0"/>
                            </p:stCondLst>
                            <p:childTnLst>
                              <p:par>
                                <p:cTn id="44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5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6" fill="hold">
                      <p:stCondLst>
                        <p:cond delay="indefinite"/>
                      </p:stCondLst>
                      <p:childTnLst>
                        <p:par>
                          <p:cTn id="447" fill="hold">
                            <p:stCondLst>
                              <p:cond delay="0"/>
                            </p:stCondLst>
                            <p:childTnLst>
                              <p:par>
                                <p:cTn id="448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49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1" fill="hold">
                      <p:stCondLst>
                        <p:cond delay="indefinite"/>
                      </p:stCondLst>
                      <p:childTnLst>
                        <p:par>
                          <p:cTn id="452" fill="hold">
                            <p:stCondLst>
                              <p:cond delay="0"/>
                            </p:stCondLst>
                            <p:childTnLst>
                              <p:par>
                                <p:cTn id="453" presetID="9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5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6" fill="hold">
                      <p:stCondLst>
                        <p:cond delay="indefinite"/>
                      </p:stCondLst>
                      <p:childTnLst>
                        <p:par>
                          <p:cTn id="457" fill="hold">
                            <p:stCondLst>
                              <p:cond delay="0"/>
                            </p:stCondLst>
                            <p:childTnLst>
                              <p:par>
                                <p:cTn id="458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59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1" fill="hold">
                      <p:stCondLst>
                        <p:cond delay="indefinite"/>
                      </p:stCondLst>
                      <p:childTnLst>
                        <p:par>
                          <p:cTn id="462" fill="hold">
                            <p:stCondLst>
                              <p:cond delay="0"/>
                            </p:stCondLst>
                            <p:childTnLst>
                              <p:par>
                                <p:cTn id="463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64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6" fill="hold">
                      <p:stCondLst>
                        <p:cond delay="indefinite"/>
                      </p:stCondLst>
                      <p:childTnLst>
                        <p:par>
                          <p:cTn id="467" fill="hold">
                            <p:stCondLst>
                              <p:cond delay="0"/>
                            </p:stCondLst>
                            <p:childTnLst>
                              <p:par>
                                <p:cTn id="468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69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1" fill="hold">
                      <p:stCondLst>
                        <p:cond delay="indefinite"/>
                      </p:stCondLst>
                      <p:childTnLst>
                        <p:par>
                          <p:cTn id="472" fill="hold">
                            <p:stCondLst>
                              <p:cond delay="0"/>
                            </p:stCondLst>
                            <p:childTnLst>
                              <p:par>
                                <p:cTn id="47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5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6" fill="hold">
                      <p:stCondLst>
                        <p:cond delay="indefinite"/>
                      </p:stCondLst>
                      <p:childTnLst>
                        <p:par>
                          <p:cTn id="477" fill="hold">
                            <p:stCondLst>
                              <p:cond delay="0"/>
                            </p:stCondLst>
                            <p:childTnLst>
                              <p:par>
                                <p:cTn id="47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0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1" fill="hold">
                      <p:stCondLst>
                        <p:cond delay="indefinite"/>
                      </p:stCondLst>
                      <p:childTnLst>
                        <p:par>
                          <p:cTn id="482" fill="hold">
                            <p:stCondLst>
                              <p:cond delay="0"/>
                            </p:stCondLst>
                            <p:childTnLst>
                              <p:par>
                                <p:cTn id="48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5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6" fill="hold">
                      <p:stCondLst>
                        <p:cond delay="indefinite"/>
                      </p:stCondLst>
                      <p:childTnLst>
                        <p:par>
                          <p:cTn id="487" fill="hold">
                            <p:stCondLst>
                              <p:cond delay="0"/>
                            </p:stCondLst>
                            <p:childTnLst>
                              <p:par>
                                <p:cTn id="488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89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1" fill="hold">
                      <p:stCondLst>
                        <p:cond delay="indefinite"/>
                      </p:stCondLst>
                      <p:childTnLst>
                        <p:par>
                          <p:cTn id="492" fill="hold">
                            <p:stCondLst>
                              <p:cond delay="0"/>
                            </p:stCondLst>
                            <p:childTnLst>
                              <p:par>
                                <p:cTn id="493" presetID="9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5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6" fill="hold">
                      <p:stCondLst>
                        <p:cond delay="indefinite"/>
                      </p:stCondLst>
                      <p:childTnLst>
                        <p:par>
                          <p:cTn id="497" fill="hold">
                            <p:stCondLst>
                              <p:cond delay="0"/>
                            </p:stCondLst>
                            <p:childTnLst>
                              <p:par>
                                <p:cTn id="498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99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1" fill="hold">
                      <p:stCondLst>
                        <p:cond delay="indefinite"/>
                      </p:stCondLst>
                      <p:childTnLst>
                        <p:par>
                          <p:cTn id="502" fill="hold">
                            <p:stCondLst>
                              <p:cond delay="0"/>
                            </p:stCondLst>
                            <p:childTnLst>
                              <p:par>
                                <p:cTn id="503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04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6" fill="hold">
                      <p:stCondLst>
                        <p:cond delay="indefinite"/>
                      </p:stCondLst>
                      <p:childTnLst>
                        <p:par>
                          <p:cTn id="507" fill="hold">
                            <p:stCondLst>
                              <p:cond delay="0"/>
                            </p:stCondLst>
                            <p:childTnLst>
                              <p:par>
                                <p:cTn id="508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09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1" fill="hold">
                      <p:stCondLst>
                        <p:cond delay="indefinite"/>
                      </p:stCondLst>
                      <p:childTnLst>
                        <p:par>
                          <p:cTn id="512" fill="hold">
                            <p:stCondLst>
                              <p:cond delay="0"/>
                            </p:stCondLst>
                            <p:childTnLst>
                              <p:par>
                                <p:cTn id="51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15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6" fill="hold">
                      <p:stCondLst>
                        <p:cond delay="indefinite"/>
                      </p:stCondLst>
                      <p:childTnLst>
                        <p:par>
                          <p:cTn id="517" fill="hold">
                            <p:stCondLst>
                              <p:cond delay="0"/>
                            </p:stCondLst>
                            <p:childTnLst>
                              <p:par>
                                <p:cTn id="51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0" dur="500"/>
                                        <p:tgtEl>
                                          <p:spTgt spid="112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1" fill="hold">
                      <p:stCondLst>
                        <p:cond delay="indefinite"/>
                      </p:stCondLst>
                      <p:childTnLst>
                        <p:par>
                          <p:cTn id="522" fill="hold">
                            <p:stCondLst>
                              <p:cond delay="0"/>
                            </p:stCondLst>
                            <p:childTnLst>
                              <p:par>
                                <p:cTn id="523" presetID="9" presetClass="entr" presetSubtype="0" fill="hold" grpId="2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5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6" grpId="1"/>
      <p:bldP spid="7" grpId="0"/>
      <p:bldP spid="7" grpId="1"/>
      <p:bldP spid="10" grpId="0"/>
      <p:bldP spid="10" grpId="1"/>
      <p:bldP spid="10" grpId="2"/>
      <p:bldP spid="12" grpId="0"/>
      <p:bldP spid="12" grpId="1"/>
      <p:bldP spid="23" grpId="0" animBg="1"/>
      <p:bldP spid="23" grpId="1" animBg="1"/>
      <p:bldP spid="24" grpId="0"/>
      <p:bldP spid="24" grpId="1"/>
      <p:bldP spid="26" grpId="0"/>
      <p:bldP spid="26" grpId="1"/>
      <p:bldP spid="30" grpId="0" animBg="1"/>
      <p:bldP spid="32" grpId="0" animBg="1"/>
      <p:bldP spid="33" grpId="0" animBg="1"/>
      <p:bldP spid="34" grpId="0"/>
      <p:bldP spid="34" grpId="1"/>
      <p:bldP spid="38" grpId="0" animBg="1"/>
      <p:bldP spid="42" grpId="0"/>
      <p:bldP spid="42" grpId="1"/>
      <p:bldP spid="61" grpId="0" animBg="1"/>
      <p:bldP spid="63" grpId="0"/>
      <p:bldP spid="63" grpId="1"/>
      <p:bldP spid="67" grpId="0" animBg="1"/>
      <p:bldP spid="71" grpId="0"/>
      <p:bldP spid="71" grpId="1"/>
      <p:bldP spid="72" grpId="0" animBg="1"/>
      <p:bldP spid="73" grpId="0"/>
      <p:bldP spid="73" grpId="1"/>
      <p:bldP spid="82" grpId="0"/>
      <p:bldP spid="82" grpId="1"/>
      <p:bldP spid="83" grpId="0" animBg="1"/>
      <p:bldP spid="83" grpId="1" animBg="1"/>
      <p:bldP spid="84" grpId="0" animBg="1"/>
      <p:bldP spid="84" grpId="1" animBg="1"/>
      <p:bldP spid="89" grpId="0"/>
      <p:bldP spid="89" grpId="1"/>
      <p:bldP spid="90" grpId="0" animBg="1"/>
      <p:bldP spid="90" grpId="1" animBg="1"/>
      <p:bldP spid="95" grpId="0"/>
      <p:bldP spid="95" grpId="1"/>
      <p:bldP spid="96" grpId="0" animBg="1"/>
      <p:bldP spid="96" grpId="1" animBg="1"/>
      <p:bldP spid="100" grpId="0"/>
      <p:bldP spid="100" grpId="1"/>
      <p:bldP spid="101" grpId="0" animBg="1"/>
      <p:bldP spid="101" grpId="1" animBg="1"/>
      <p:bldP spid="106" grpId="0"/>
      <p:bldP spid="106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635896" y="260648"/>
            <a:ext cx="19062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 smtClean="0">
                <a:latin typeface="SassoonPrimaryType" pitchFamily="2" charset="0"/>
              </a:rPr>
              <a:t>Digital Time</a:t>
            </a:r>
            <a:endParaRPr lang="en-GB" sz="2400" b="1" dirty="0">
              <a:latin typeface="SassoonPrimaryType" pitchFamily="2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691680" y="1484784"/>
            <a:ext cx="22092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 smtClean="0">
                <a:latin typeface="SassoonPrimaryType" pitchFamily="2" charset="0"/>
              </a:rPr>
              <a:t>Minnie Minute</a:t>
            </a:r>
            <a:endParaRPr lang="en-GB" sz="2400" b="1" dirty="0">
              <a:latin typeface="SassoonPrimaryType" pitchFamily="2" charset="0"/>
            </a:endParaRPr>
          </a:p>
        </p:txBody>
      </p:sp>
      <p:pic>
        <p:nvPicPr>
          <p:cNvPr id="6" name="Picture 4" descr="http://www.youdontevenknow.org/wp-content/uploads/2011/07/clock_clip_art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63888" y="2780928"/>
            <a:ext cx="2857500" cy="2857500"/>
          </a:xfrm>
          <a:prstGeom prst="rect">
            <a:avLst/>
          </a:prstGeom>
          <a:noFill/>
        </p:spPr>
      </p:pic>
      <p:pic>
        <p:nvPicPr>
          <p:cNvPr id="7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17770" y="1628800"/>
            <a:ext cx="424011" cy="12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/>
        </p:nvSpPr>
        <p:spPr>
          <a:xfrm>
            <a:off x="4355976" y="2204864"/>
            <a:ext cx="127310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 err="1" smtClean="0">
                <a:latin typeface="SassoonPrimaryType" pitchFamily="2" charset="0"/>
              </a:rPr>
              <a:t>O’Clock</a:t>
            </a:r>
            <a:endParaRPr lang="en-GB" sz="2400" b="1" dirty="0">
              <a:latin typeface="SassoonPrimaryType" pitchFamily="2" charset="0"/>
            </a:endParaRPr>
          </a:p>
        </p:txBody>
      </p:sp>
      <p:pic>
        <p:nvPicPr>
          <p:cNvPr id="9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1480457">
            <a:off x="5843727" y="1990725"/>
            <a:ext cx="391020" cy="1106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extBox 9"/>
          <p:cNvSpPr txBox="1"/>
          <p:nvPr/>
        </p:nvSpPr>
        <p:spPr>
          <a:xfrm>
            <a:off x="5580112" y="2708920"/>
            <a:ext cx="265944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 smtClean="0">
                <a:latin typeface="SassoonPrimaryType" pitchFamily="2" charset="0"/>
              </a:rPr>
              <a:t>five minutes </a:t>
            </a:r>
            <a:r>
              <a:rPr lang="en-GB" sz="2400" b="1" dirty="0" smtClean="0">
                <a:solidFill>
                  <a:srgbClr val="00B050"/>
                </a:solidFill>
                <a:latin typeface="SassoonPrimaryType" pitchFamily="2" charset="0"/>
              </a:rPr>
              <a:t>past</a:t>
            </a:r>
            <a:endParaRPr lang="en-GB" sz="2400" b="1" dirty="0">
              <a:solidFill>
                <a:srgbClr val="00B050"/>
              </a:solidFill>
              <a:latin typeface="SassoonPrimaryType" pitchFamily="2" charset="0"/>
            </a:endParaRPr>
          </a:p>
        </p:txBody>
      </p:sp>
      <p:pic>
        <p:nvPicPr>
          <p:cNvPr id="13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3148946">
            <a:off x="6435447" y="2653144"/>
            <a:ext cx="391020" cy="10785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TextBox 13"/>
          <p:cNvSpPr txBox="1"/>
          <p:nvPr/>
        </p:nvSpPr>
        <p:spPr>
          <a:xfrm>
            <a:off x="6084168" y="3212976"/>
            <a:ext cx="255550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>
                <a:latin typeface="SassoonPrimaryType" pitchFamily="2" charset="0"/>
              </a:rPr>
              <a:t>t</a:t>
            </a:r>
            <a:r>
              <a:rPr lang="en-GB" sz="2400" b="1" dirty="0" smtClean="0">
                <a:latin typeface="SassoonPrimaryType" pitchFamily="2" charset="0"/>
              </a:rPr>
              <a:t>en minutes </a:t>
            </a:r>
            <a:r>
              <a:rPr lang="en-GB" sz="2400" b="1" dirty="0" smtClean="0">
                <a:solidFill>
                  <a:srgbClr val="00B050"/>
                </a:solidFill>
                <a:latin typeface="SassoonPrimaryType" pitchFamily="2" charset="0"/>
              </a:rPr>
              <a:t>past</a:t>
            </a:r>
            <a:endParaRPr lang="en-GB" sz="2400" b="1" dirty="0">
              <a:solidFill>
                <a:srgbClr val="00B050"/>
              </a:solidFill>
              <a:latin typeface="SassoonPrimaryType" pitchFamily="2" charset="0"/>
            </a:endParaRPr>
          </a:p>
        </p:txBody>
      </p:sp>
      <p:pic>
        <p:nvPicPr>
          <p:cNvPr id="15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4984115">
            <a:off x="6735605" y="3652954"/>
            <a:ext cx="391020" cy="10785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Freeform 15"/>
          <p:cNvSpPr/>
          <p:nvPr/>
        </p:nvSpPr>
        <p:spPr>
          <a:xfrm>
            <a:off x="5004048" y="2708920"/>
            <a:ext cx="762000" cy="171450"/>
          </a:xfrm>
          <a:custGeom>
            <a:avLst/>
            <a:gdLst>
              <a:gd name="connsiteX0" fmla="*/ 0 w 762000"/>
              <a:gd name="connsiteY0" fmla="*/ 0 h 171450"/>
              <a:gd name="connsiteX1" fmla="*/ 190500 w 762000"/>
              <a:gd name="connsiteY1" fmla="*/ 9525 h 171450"/>
              <a:gd name="connsiteX2" fmla="*/ 504825 w 762000"/>
              <a:gd name="connsiteY2" fmla="*/ 57150 h 171450"/>
              <a:gd name="connsiteX3" fmla="*/ 695325 w 762000"/>
              <a:gd name="connsiteY3" fmla="*/ 133350 h 171450"/>
              <a:gd name="connsiteX4" fmla="*/ 762000 w 762000"/>
              <a:gd name="connsiteY4" fmla="*/ 171450 h 1714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2000" h="171450">
                <a:moveTo>
                  <a:pt x="0" y="0"/>
                </a:moveTo>
                <a:cubicBezTo>
                  <a:pt x="53181" y="0"/>
                  <a:pt x="106363" y="0"/>
                  <a:pt x="190500" y="9525"/>
                </a:cubicBezTo>
                <a:cubicBezTo>
                  <a:pt x="274638" y="19050"/>
                  <a:pt x="420688" y="36513"/>
                  <a:pt x="504825" y="57150"/>
                </a:cubicBezTo>
                <a:cubicBezTo>
                  <a:pt x="588962" y="77787"/>
                  <a:pt x="652463" y="114300"/>
                  <a:pt x="695325" y="133350"/>
                </a:cubicBezTo>
                <a:cubicBezTo>
                  <a:pt x="738188" y="152400"/>
                  <a:pt x="750094" y="161925"/>
                  <a:pt x="762000" y="171450"/>
                </a:cubicBezTo>
              </a:path>
            </a:pathLst>
          </a:custGeom>
          <a:solidFill>
            <a:srgbClr val="92D050"/>
          </a:solidFill>
          <a:ln w="57150">
            <a:solidFill>
              <a:srgbClr val="92D050">
                <a:alpha val="50196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Freeform 16"/>
          <p:cNvSpPr/>
          <p:nvPr/>
        </p:nvSpPr>
        <p:spPr>
          <a:xfrm>
            <a:off x="5724128" y="2852936"/>
            <a:ext cx="619125" cy="542925"/>
          </a:xfrm>
          <a:custGeom>
            <a:avLst/>
            <a:gdLst>
              <a:gd name="connsiteX0" fmla="*/ 0 w 619125"/>
              <a:gd name="connsiteY0" fmla="*/ 0 h 542925"/>
              <a:gd name="connsiteX1" fmla="*/ 342900 w 619125"/>
              <a:gd name="connsiteY1" fmla="*/ 219075 h 542925"/>
              <a:gd name="connsiteX2" fmla="*/ 542925 w 619125"/>
              <a:gd name="connsiteY2" fmla="*/ 419100 h 542925"/>
              <a:gd name="connsiteX3" fmla="*/ 619125 w 619125"/>
              <a:gd name="connsiteY3" fmla="*/ 542925 h 542925"/>
              <a:gd name="connsiteX4" fmla="*/ 619125 w 619125"/>
              <a:gd name="connsiteY4" fmla="*/ 542925 h 5429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19125" h="542925">
                <a:moveTo>
                  <a:pt x="0" y="0"/>
                </a:moveTo>
                <a:cubicBezTo>
                  <a:pt x="126206" y="74612"/>
                  <a:pt x="252413" y="149225"/>
                  <a:pt x="342900" y="219075"/>
                </a:cubicBezTo>
                <a:cubicBezTo>
                  <a:pt x="433388" y="288925"/>
                  <a:pt x="496888" y="365125"/>
                  <a:pt x="542925" y="419100"/>
                </a:cubicBezTo>
                <a:cubicBezTo>
                  <a:pt x="588962" y="473075"/>
                  <a:pt x="619125" y="542925"/>
                  <a:pt x="619125" y="542925"/>
                </a:cubicBezTo>
                <a:lnTo>
                  <a:pt x="619125" y="542925"/>
                </a:lnTo>
              </a:path>
            </a:pathLst>
          </a:custGeom>
          <a:ln w="5715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Freeform 17"/>
          <p:cNvSpPr/>
          <p:nvPr/>
        </p:nvSpPr>
        <p:spPr>
          <a:xfrm>
            <a:off x="6343650" y="3409950"/>
            <a:ext cx="180975" cy="800100"/>
          </a:xfrm>
          <a:custGeom>
            <a:avLst/>
            <a:gdLst>
              <a:gd name="connsiteX0" fmla="*/ 0 w 180975"/>
              <a:gd name="connsiteY0" fmla="*/ 0 h 800100"/>
              <a:gd name="connsiteX1" fmla="*/ 133350 w 180975"/>
              <a:gd name="connsiteY1" fmla="*/ 209550 h 800100"/>
              <a:gd name="connsiteX2" fmla="*/ 171450 w 180975"/>
              <a:gd name="connsiteY2" fmla="*/ 419100 h 800100"/>
              <a:gd name="connsiteX3" fmla="*/ 180975 w 180975"/>
              <a:gd name="connsiteY3" fmla="*/ 800100 h 800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0975" h="800100">
                <a:moveTo>
                  <a:pt x="0" y="0"/>
                </a:moveTo>
                <a:cubicBezTo>
                  <a:pt x="52387" y="69850"/>
                  <a:pt x="104775" y="139700"/>
                  <a:pt x="133350" y="209550"/>
                </a:cubicBezTo>
                <a:cubicBezTo>
                  <a:pt x="161925" y="279400"/>
                  <a:pt x="163513" y="320675"/>
                  <a:pt x="171450" y="419100"/>
                </a:cubicBezTo>
                <a:cubicBezTo>
                  <a:pt x="179388" y="517525"/>
                  <a:pt x="180181" y="658812"/>
                  <a:pt x="180975" y="800100"/>
                </a:cubicBezTo>
              </a:path>
            </a:pathLst>
          </a:custGeom>
          <a:ln w="5715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TextBox 18"/>
          <p:cNvSpPr txBox="1"/>
          <p:nvPr/>
        </p:nvSpPr>
        <p:spPr>
          <a:xfrm>
            <a:off x="6300192" y="3933056"/>
            <a:ext cx="304923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 smtClean="0">
                <a:latin typeface="SassoonPrimaryType" pitchFamily="2" charset="0"/>
              </a:rPr>
              <a:t>fifteen minutes </a:t>
            </a:r>
            <a:r>
              <a:rPr lang="en-GB" sz="2400" b="1" dirty="0" smtClean="0">
                <a:solidFill>
                  <a:srgbClr val="00B050"/>
                </a:solidFill>
                <a:latin typeface="SassoonPrimaryType" pitchFamily="2" charset="0"/>
              </a:rPr>
              <a:t>past</a:t>
            </a:r>
            <a:endParaRPr lang="en-GB" sz="2400" b="1" dirty="0">
              <a:solidFill>
                <a:srgbClr val="00B050"/>
              </a:solidFill>
              <a:latin typeface="SassoonPrimaryType" pitchFamily="2" charset="0"/>
            </a:endParaRPr>
          </a:p>
        </p:txBody>
      </p:sp>
      <p:sp>
        <p:nvSpPr>
          <p:cNvPr id="22" name="Freeform 21"/>
          <p:cNvSpPr/>
          <p:nvPr/>
        </p:nvSpPr>
        <p:spPr>
          <a:xfrm>
            <a:off x="6315075" y="4191000"/>
            <a:ext cx="204787" cy="800100"/>
          </a:xfrm>
          <a:custGeom>
            <a:avLst/>
            <a:gdLst>
              <a:gd name="connsiteX0" fmla="*/ 200025 w 204787"/>
              <a:gd name="connsiteY0" fmla="*/ 0 h 800100"/>
              <a:gd name="connsiteX1" fmla="*/ 200025 w 204787"/>
              <a:gd name="connsiteY1" fmla="*/ 66675 h 800100"/>
              <a:gd name="connsiteX2" fmla="*/ 171450 w 204787"/>
              <a:gd name="connsiteY2" fmla="*/ 390525 h 800100"/>
              <a:gd name="connsiteX3" fmla="*/ 104775 w 204787"/>
              <a:gd name="connsiteY3" fmla="*/ 600075 h 800100"/>
              <a:gd name="connsiteX4" fmla="*/ 0 w 204787"/>
              <a:gd name="connsiteY4" fmla="*/ 800100 h 800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04787" h="800100">
                <a:moveTo>
                  <a:pt x="200025" y="0"/>
                </a:moveTo>
                <a:cubicBezTo>
                  <a:pt x="202406" y="794"/>
                  <a:pt x="204787" y="1588"/>
                  <a:pt x="200025" y="66675"/>
                </a:cubicBezTo>
                <a:cubicBezTo>
                  <a:pt x="195263" y="131762"/>
                  <a:pt x="187325" y="301625"/>
                  <a:pt x="171450" y="390525"/>
                </a:cubicBezTo>
                <a:cubicBezTo>
                  <a:pt x="155575" y="479425"/>
                  <a:pt x="133350" y="531813"/>
                  <a:pt x="104775" y="600075"/>
                </a:cubicBezTo>
                <a:cubicBezTo>
                  <a:pt x="76200" y="668337"/>
                  <a:pt x="38100" y="734218"/>
                  <a:pt x="0" y="800100"/>
                </a:cubicBezTo>
              </a:path>
            </a:pathLst>
          </a:custGeom>
          <a:ln w="5715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23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6697278">
            <a:off x="6534023" y="4566338"/>
            <a:ext cx="391020" cy="10785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24" name="Straight Arrow Connector 23"/>
          <p:cNvCxnSpPr/>
          <p:nvPr/>
        </p:nvCxnSpPr>
        <p:spPr>
          <a:xfrm flipV="1">
            <a:off x="5004048" y="3068960"/>
            <a:ext cx="0" cy="115212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 flipV="1">
            <a:off x="5004048" y="3212976"/>
            <a:ext cx="576064" cy="1008112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 flipV="1">
            <a:off x="5004048" y="3573016"/>
            <a:ext cx="1008112" cy="648072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>
            <a:off x="5004048" y="4293096"/>
            <a:ext cx="1008112" cy="50405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>
            <a:off x="5076056" y="4221088"/>
            <a:ext cx="1224136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Freeform 28"/>
          <p:cNvSpPr/>
          <p:nvPr/>
        </p:nvSpPr>
        <p:spPr>
          <a:xfrm rot="21253607">
            <a:off x="5768519" y="4969528"/>
            <a:ext cx="590075" cy="519341"/>
          </a:xfrm>
          <a:custGeom>
            <a:avLst/>
            <a:gdLst>
              <a:gd name="connsiteX0" fmla="*/ 542925 w 561975"/>
              <a:gd name="connsiteY0" fmla="*/ 0 h 514350"/>
              <a:gd name="connsiteX1" fmla="*/ 523875 w 561975"/>
              <a:gd name="connsiteY1" fmla="*/ 66675 h 514350"/>
              <a:gd name="connsiteX2" fmla="*/ 314325 w 561975"/>
              <a:gd name="connsiteY2" fmla="*/ 266700 h 514350"/>
              <a:gd name="connsiteX3" fmla="*/ 0 w 561975"/>
              <a:gd name="connsiteY3" fmla="*/ 514350 h 5143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61975" h="514350">
                <a:moveTo>
                  <a:pt x="542925" y="0"/>
                </a:moveTo>
                <a:cubicBezTo>
                  <a:pt x="552450" y="11112"/>
                  <a:pt x="561975" y="22225"/>
                  <a:pt x="523875" y="66675"/>
                </a:cubicBezTo>
                <a:cubicBezTo>
                  <a:pt x="485775" y="111125"/>
                  <a:pt x="401637" y="192088"/>
                  <a:pt x="314325" y="266700"/>
                </a:cubicBezTo>
                <a:cubicBezTo>
                  <a:pt x="227013" y="341312"/>
                  <a:pt x="113506" y="427831"/>
                  <a:pt x="0" y="514350"/>
                </a:cubicBezTo>
              </a:path>
            </a:pathLst>
          </a:custGeom>
          <a:solidFill>
            <a:srgbClr val="92D050"/>
          </a:solidFill>
          <a:ln w="5715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30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8810290">
            <a:off x="5843248" y="5248315"/>
            <a:ext cx="391020" cy="10785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31" name="Straight Arrow Connector 30"/>
          <p:cNvCxnSpPr/>
          <p:nvPr/>
        </p:nvCxnSpPr>
        <p:spPr>
          <a:xfrm>
            <a:off x="5004048" y="4293096"/>
            <a:ext cx="576064" cy="936104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Freeform 31"/>
          <p:cNvSpPr/>
          <p:nvPr/>
        </p:nvSpPr>
        <p:spPr>
          <a:xfrm>
            <a:off x="4991100" y="5543550"/>
            <a:ext cx="800100" cy="182562"/>
          </a:xfrm>
          <a:custGeom>
            <a:avLst/>
            <a:gdLst>
              <a:gd name="connsiteX0" fmla="*/ 800100 w 800100"/>
              <a:gd name="connsiteY0" fmla="*/ 0 h 182562"/>
              <a:gd name="connsiteX1" fmla="*/ 523875 w 800100"/>
              <a:gd name="connsiteY1" fmla="*/ 114300 h 182562"/>
              <a:gd name="connsiteX2" fmla="*/ 180975 w 800100"/>
              <a:gd name="connsiteY2" fmla="*/ 171450 h 182562"/>
              <a:gd name="connsiteX3" fmla="*/ 0 w 800100"/>
              <a:gd name="connsiteY3" fmla="*/ 180975 h 1825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00100" h="182562">
                <a:moveTo>
                  <a:pt x="800100" y="0"/>
                </a:moveTo>
                <a:cubicBezTo>
                  <a:pt x="713581" y="42862"/>
                  <a:pt x="627062" y="85725"/>
                  <a:pt x="523875" y="114300"/>
                </a:cubicBezTo>
                <a:cubicBezTo>
                  <a:pt x="420688" y="142875"/>
                  <a:pt x="268287" y="160338"/>
                  <a:pt x="180975" y="171450"/>
                </a:cubicBezTo>
                <a:cubicBezTo>
                  <a:pt x="93663" y="182562"/>
                  <a:pt x="46831" y="181768"/>
                  <a:pt x="0" y="180975"/>
                </a:cubicBezTo>
              </a:path>
            </a:pathLst>
          </a:custGeom>
          <a:solidFill>
            <a:srgbClr val="92D050"/>
          </a:solidFill>
          <a:ln w="5715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33" name="Straight Arrow Connector 32"/>
          <p:cNvCxnSpPr/>
          <p:nvPr/>
        </p:nvCxnSpPr>
        <p:spPr>
          <a:xfrm>
            <a:off x="5004048" y="4293096"/>
            <a:ext cx="0" cy="108012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3851920" y="5733256"/>
            <a:ext cx="293862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 smtClean="0">
                <a:latin typeface="SassoonPrimaryType" pitchFamily="2" charset="0"/>
              </a:rPr>
              <a:t>thirty minutes </a:t>
            </a:r>
            <a:r>
              <a:rPr lang="en-GB" sz="2400" b="1" dirty="0" smtClean="0">
                <a:solidFill>
                  <a:srgbClr val="00B050"/>
                </a:solidFill>
                <a:latin typeface="SassoonPrimaryType" pitchFamily="2" charset="0"/>
              </a:rPr>
              <a:t>past</a:t>
            </a:r>
            <a:endParaRPr lang="en-GB" sz="2400" b="1" dirty="0">
              <a:solidFill>
                <a:srgbClr val="00B050"/>
              </a:solidFill>
              <a:latin typeface="SassoonPrimaryType" pitchFamily="2" charset="0"/>
            </a:endParaRPr>
          </a:p>
        </p:txBody>
      </p:sp>
      <p:cxnSp>
        <p:nvCxnSpPr>
          <p:cNvPr id="37" name="Straight Arrow Connector 36"/>
          <p:cNvCxnSpPr/>
          <p:nvPr/>
        </p:nvCxnSpPr>
        <p:spPr>
          <a:xfrm flipH="1">
            <a:off x="4355976" y="4293096"/>
            <a:ext cx="576064" cy="1008112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8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12707478">
            <a:off x="3818653" y="5323304"/>
            <a:ext cx="391020" cy="10785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9" name="TextBox 38"/>
          <p:cNvSpPr txBox="1"/>
          <p:nvPr/>
        </p:nvSpPr>
        <p:spPr>
          <a:xfrm>
            <a:off x="1115616" y="5301208"/>
            <a:ext cx="354109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 smtClean="0">
                <a:latin typeface="SassoonPrimaryType" pitchFamily="2" charset="0"/>
              </a:rPr>
              <a:t>thirty five minutes </a:t>
            </a:r>
            <a:r>
              <a:rPr lang="en-GB" sz="2400" b="1" dirty="0" smtClean="0">
                <a:solidFill>
                  <a:srgbClr val="00B050"/>
                </a:solidFill>
                <a:latin typeface="SassoonPrimaryType" pitchFamily="2" charset="0"/>
              </a:rPr>
              <a:t>past</a:t>
            </a:r>
            <a:endParaRPr lang="en-GB" sz="2400" b="1" dirty="0">
              <a:solidFill>
                <a:srgbClr val="00B050"/>
              </a:solidFill>
              <a:latin typeface="SassoonPrimaryType" pitchFamily="2" charset="0"/>
            </a:endParaRPr>
          </a:p>
        </p:txBody>
      </p:sp>
      <p:cxnSp>
        <p:nvCxnSpPr>
          <p:cNvPr id="42" name="Straight Arrow Connector 41"/>
          <p:cNvCxnSpPr/>
          <p:nvPr/>
        </p:nvCxnSpPr>
        <p:spPr>
          <a:xfrm flipH="1">
            <a:off x="3995936" y="4221088"/>
            <a:ext cx="1008112" cy="648072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3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14450180">
            <a:off x="3124644" y="4666523"/>
            <a:ext cx="391020" cy="10785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4" name="TextBox 43"/>
          <p:cNvSpPr txBox="1"/>
          <p:nvPr/>
        </p:nvSpPr>
        <p:spPr>
          <a:xfrm>
            <a:off x="1043608" y="4725144"/>
            <a:ext cx="282282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 smtClean="0">
                <a:latin typeface="SassoonPrimaryType" pitchFamily="2" charset="0"/>
              </a:rPr>
              <a:t>forty minutes </a:t>
            </a:r>
            <a:r>
              <a:rPr lang="en-GB" sz="2400" b="1" dirty="0" smtClean="0">
                <a:solidFill>
                  <a:srgbClr val="00B050"/>
                </a:solidFill>
                <a:latin typeface="SassoonPrimaryType" pitchFamily="2" charset="0"/>
              </a:rPr>
              <a:t>past</a:t>
            </a:r>
            <a:endParaRPr lang="en-GB" sz="2400" b="1" dirty="0">
              <a:solidFill>
                <a:srgbClr val="00B050"/>
              </a:solidFill>
              <a:latin typeface="SassoonPrimaryType" pitchFamily="2" charset="0"/>
            </a:endParaRPr>
          </a:p>
        </p:txBody>
      </p:sp>
      <p:cxnSp>
        <p:nvCxnSpPr>
          <p:cNvPr id="46" name="Straight Arrow Connector 45"/>
          <p:cNvCxnSpPr/>
          <p:nvPr/>
        </p:nvCxnSpPr>
        <p:spPr>
          <a:xfrm flipH="1">
            <a:off x="3707904" y="4221088"/>
            <a:ext cx="1296144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7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16200000">
            <a:off x="2899527" y="3661313"/>
            <a:ext cx="391020" cy="10785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8" name="TextBox 47"/>
          <p:cNvSpPr txBox="1"/>
          <p:nvPr/>
        </p:nvSpPr>
        <p:spPr>
          <a:xfrm>
            <a:off x="323528" y="4005064"/>
            <a:ext cx="342529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 smtClean="0">
                <a:latin typeface="SassoonPrimaryType" pitchFamily="2" charset="0"/>
              </a:rPr>
              <a:t>forty five minutes </a:t>
            </a:r>
            <a:r>
              <a:rPr lang="en-GB" sz="2400" b="1" dirty="0" smtClean="0">
                <a:solidFill>
                  <a:srgbClr val="00B050"/>
                </a:solidFill>
                <a:latin typeface="SassoonPrimaryType" pitchFamily="2" charset="0"/>
              </a:rPr>
              <a:t>past</a:t>
            </a:r>
            <a:endParaRPr lang="en-GB" sz="2400" b="1" dirty="0">
              <a:solidFill>
                <a:srgbClr val="00B050"/>
              </a:solidFill>
              <a:latin typeface="SassoonPrimaryType" pitchFamily="2" charset="0"/>
            </a:endParaRPr>
          </a:p>
        </p:txBody>
      </p:sp>
      <p:cxnSp>
        <p:nvCxnSpPr>
          <p:cNvPr id="50" name="Straight Arrow Connector 49"/>
          <p:cNvCxnSpPr/>
          <p:nvPr/>
        </p:nvCxnSpPr>
        <p:spPr>
          <a:xfrm flipH="1" flipV="1">
            <a:off x="3851920" y="3573016"/>
            <a:ext cx="1152128" cy="576064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1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17899888">
            <a:off x="3143740" y="2741684"/>
            <a:ext cx="391020" cy="10785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2" name="TextBox 51"/>
          <p:cNvSpPr txBox="1"/>
          <p:nvPr/>
        </p:nvSpPr>
        <p:spPr>
          <a:xfrm>
            <a:off x="971600" y="3284984"/>
            <a:ext cx="274145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 smtClean="0">
                <a:latin typeface="SassoonPrimaryType" pitchFamily="2" charset="0"/>
              </a:rPr>
              <a:t>fifty minutes </a:t>
            </a:r>
            <a:r>
              <a:rPr lang="en-GB" sz="2400" b="1" dirty="0" smtClean="0">
                <a:solidFill>
                  <a:srgbClr val="00B050"/>
                </a:solidFill>
                <a:latin typeface="SassoonPrimaryType" pitchFamily="2" charset="0"/>
              </a:rPr>
              <a:t>past</a:t>
            </a:r>
            <a:endParaRPr lang="en-GB" sz="2400" b="1" dirty="0">
              <a:solidFill>
                <a:srgbClr val="00B050"/>
              </a:solidFill>
              <a:latin typeface="SassoonPrimaryType" pitchFamily="2" charset="0"/>
            </a:endParaRPr>
          </a:p>
        </p:txBody>
      </p:sp>
      <p:pic>
        <p:nvPicPr>
          <p:cNvPr id="54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19883273">
            <a:off x="3654236" y="2088619"/>
            <a:ext cx="391020" cy="10785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55" name="Straight Arrow Connector 54"/>
          <p:cNvCxnSpPr/>
          <p:nvPr/>
        </p:nvCxnSpPr>
        <p:spPr>
          <a:xfrm flipH="1" flipV="1">
            <a:off x="4355976" y="3140968"/>
            <a:ext cx="648072" cy="1008112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TextBox 55"/>
          <p:cNvSpPr txBox="1"/>
          <p:nvPr/>
        </p:nvSpPr>
        <p:spPr>
          <a:xfrm>
            <a:off x="971600" y="2636912"/>
            <a:ext cx="334392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 smtClean="0">
                <a:latin typeface="SassoonPrimaryType" pitchFamily="2" charset="0"/>
              </a:rPr>
              <a:t>fifty five minutes </a:t>
            </a:r>
            <a:r>
              <a:rPr lang="en-GB" sz="2400" b="1" dirty="0" smtClean="0">
                <a:solidFill>
                  <a:srgbClr val="00B050"/>
                </a:solidFill>
                <a:latin typeface="SassoonPrimaryType" pitchFamily="2" charset="0"/>
              </a:rPr>
              <a:t>past</a:t>
            </a:r>
            <a:endParaRPr lang="en-GB" sz="2400" b="1" dirty="0">
              <a:solidFill>
                <a:srgbClr val="00B050"/>
              </a:solidFill>
              <a:latin typeface="SassoonPrimaryType" pitchFamily="2" charset="0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251520" y="836712"/>
            <a:ext cx="1800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dirty="0" smtClean="0"/>
              <a:t>00:00</a:t>
            </a:r>
            <a:endParaRPr lang="en-GB" sz="4800" dirty="0"/>
          </a:p>
        </p:txBody>
      </p:sp>
      <p:sp>
        <p:nvSpPr>
          <p:cNvPr id="58" name="TextBox 57"/>
          <p:cNvSpPr txBox="1"/>
          <p:nvPr/>
        </p:nvSpPr>
        <p:spPr>
          <a:xfrm>
            <a:off x="467544" y="692696"/>
            <a:ext cx="1800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dirty="0" smtClean="0"/>
              <a:t>00:05</a:t>
            </a:r>
            <a:endParaRPr lang="en-GB" sz="4800" dirty="0"/>
          </a:p>
        </p:txBody>
      </p:sp>
      <p:sp>
        <p:nvSpPr>
          <p:cNvPr id="59" name="TextBox 58"/>
          <p:cNvSpPr txBox="1"/>
          <p:nvPr/>
        </p:nvSpPr>
        <p:spPr>
          <a:xfrm>
            <a:off x="1187624" y="692696"/>
            <a:ext cx="1800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dirty="0" smtClean="0"/>
              <a:t>00:10</a:t>
            </a:r>
            <a:endParaRPr lang="en-GB" sz="4800" dirty="0"/>
          </a:p>
        </p:txBody>
      </p:sp>
      <p:sp>
        <p:nvSpPr>
          <p:cNvPr id="60" name="TextBox 59"/>
          <p:cNvSpPr txBox="1"/>
          <p:nvPr/>
        </p:nvSpPr>
        <p:spPr>
          <a:xfrm>
            <a:off x="1907704" y="692696"/>
            <a:ext cx="1800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dirty="0" smtClean="0"/>
              <a:t>00:15</a:t>
            </a:r>
            <a:endParaRPr lang="en-GB" sz="4800" dirty="0"/>
          </a:p>
        </p:txBody>
      </p:sp>
      <p:sp>
        <p:nvSpPr>
          <p:cNvPr id="61" name="TextBox 60"/>
          <p:cNvSpPr txBox="1"/>
          <p:nvPr/>
        </p:nvSpPr>
        <p:spPr>
          <a:xfrm>
            <a:off x="6084168" y="4725144"/>
            <a:ext cx="31781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 smtClean="0">
                <a:latin typeface="SassoonPrimaryType" pitchFamily="2" charset="0"/>
              </a:rPr>
              <a:t>twenty minutes </a:t>
            </a:r>
            <a:r>
              <a:rPr lang="en-GB" sz="2400" b="1" dirty="0" smtClean="0">
                <a:solidFill>
                  <a:srgbClr val="00B050"/>
                </a:solidFill>
                <a:latin typeface="SassoonPrimaryType" pitchFamily="2" charset="0"/>
              </a:rPr>
              <a:t>past</a:t>
            </a:r>
            <a:endParaRPr lang="en-GB" sz="2400" b="1" dirty="0">
              <a:solidFill>
                <a:srgbClr val="00B050"/>
              </a:solidFill>
              <a:latin typeface="SassoonPrimaryType" pitchFamily="2" charset="0"/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5652120" y="5301208"/>
            <a:ext cx="369248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 smtClean="0">
                <a:latin typeface="SassoonPrimaryType" pitchFamily="2" charset="0"/>
              </a:rPr>
              <a:t>twenty five minutes </a:t>
            </a:r>
            <a:r>
              <a:rPr lang="en-GB" sz="2400" b="1" dirty="0" smtClean="0">
                <a:solidFill>
                  <a:srgbClr val="00B050"/>
                </a:solidFill>
                <a:latin typeface="SassoonPrimaryType" pitchFamily="2" charset="0"/>
              </a:rPr>
              <a:t>past</a:t>
            </a:r>
            <a:endParaRPr lang="en-GB" sz="2400" b="1" dirty="0">
              <a:solidFill>
                <a:srgbClr val="00B050"/>
              </a:solidFill>
              <a:latin typeface="SassoonPrimaryType" pitchFamily="2" charset="0"/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2771800" y="620688"/>
            <a:ext cx="1800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dirty="0" smtClean="0"/>
              <a:t>00:20</a:t>
            </a:r>
            <a:endParaRPr lang="en-GB" sz="4800" dirty="0"/>
          </a:p>
        </p:txBody>
      </p:sp>
      <p:sp>
        <p:nvSpPr>
          <p:cNvPr id="64" name="TextBox 63"/>
          <p:cNvSpPr txBox="1"/>
          <p:nvPr/>
        </p:nvSpPr>
        <p:spPr>
          <a:xfrm>
            <a:off x="4499992" y="692696"/>
            <a:ext cx="1800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dirty="0" smtClean="0"/>
              <a:t>00:25</a:t>
            </a:r>
            <a:endParaRPr lang="en-GB" sz="4800" dirty="0"/>
          </a:p>
        </p:txBody>
      </p:sp>
      <p:pic>
        <p:nvPicPr>
          <p:cNvPr id="65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10800000">
            <a:off x="4716016" y="5589240"/>
            <a:ext cx="391020" cy="10785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6" name="TextBox 65"/>
          <p:cNvSpPr txBox="1"/>
          <p:nvPr/>
        </p:nvSpPr>
        <p:spPr>
          <a:xfrm>
            <a:off x="3995936" y="764704"/>
            <a:ext cx="1800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dirty="0" smtClean="0"/>
              <a:t>00:30</a:t>
            </a:r>
            <a:endParaRPr lang="en-GB" sz="4800" dirty="0"/>
          </a:p>
        </p:txBody>
      </p:sp>
      <p:sp>
        <p:nvSpPr>
          <p:cNvPr id="68" name="Freeform 67"/>
          <p:cNvSpPr/>
          <p:nvPr/>
        </p:nvSpPr>
        <p:spPr>
          <a:xfrm>
            <a:off x="4238625" y="5534025"/>
            <a:ext cx="847725" cy="206375"/>
          </a:xfrm>
          <a:custGeom>
            <a:avLst/>
            <a:gdLst>
              <a:gd name="connsiteX0" fmla="*/ 847725 w 847725"/>
              <a:gd name="connsiteY0" fmla="*/ 200025 h 206375"/>
              <a:gd name="connsiteX1" fmla="*/ 723900 w 847725"/>
              <a:gd name="connsiteY1" fmla="*/ 200025 h 206375"/>
              <a:gd name="connsiteX2" fmla="*/ 447675 w 847725"/>
              <a:gd name="connsiteY2" fmla="*/ 161925 h 206375"/>
              <a:gd name="connsiteX3" fmla="*/ 76200 w 847725"/>
              <a:gd name="connsiteY3" fmla="*/ 95250 h 206375"/>
              <a:gd name="connsiteX4" fmla="*/ 0 w 847725"/>
              <a:gd name="connsiteY4" fmla="*/ 0 h 2063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47725" h="206375">
                <a:moveTo>
                  <a:pt x="847725" y="200025"/>
                </a:moveTo>
                <a:cubicBezTo>
                  <a:pt x="819150" y="203200"/>
                  <a:pt x="790575" y="206375"/>
                  <a:pt x="723900" y="200025"/>
                </a:cubicBezTo>
                <a:cubicBezTo>
                  <a:pt x="657225" y="193675"/>
                  <a:pt x="555625" y="179387"/>
                  <a:pt x="447675" y="161925"/>
                </a:cubicBezTo>
                <a:cubicBezTo>
                  <a:pt x="339725" y="144463"/>
                  <a:pt x="150813" y="122238"/>
                  <a:pt x="76200" y="95250"/>
                </a:cubicBezTo>
                <a:cubicBezTo>
                  <a:pt x="1588" y="68263"/>
                  <a:pt x="794" y="34131"/>
                  <a:pt x="0" y="0"/>
                </a:cubicBezTo>
              </a:path>
            </a:pathLst>
          </a:custGeom>
          <a:ln w="5715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9" name="Freeform 68"/>
          <p:cNvSpPr/>
          <p:nvPr/>
        </p:nvSpPr>
        <p:spPr>
          <a:xfrm>
            <a:off x="3667125" y="4981575"/>
            <a:ext cx="542925" cy="552450"/>
          </a:xfrm>
          <a:custGeom>
            <a:avLst/>
            <a:gdLst>
              <a:gd name="connsiteX0" fmla="*/ 542925 w 542925"/>
              <a:gd name="connsiteY0" fmla="*/ 552450 h 552450"/>
              <a:gd name="connsiteX1" fmla="*/ 266700 w 542925"/>
              <a:gd name="connsiteY1" fmla="*/ 390525 h 552450"/>
              <a:gd name="connsiteX2" fmla="*/ 85725 w 542925"/>
              <a:gd name="connsiteY2" fmla="*/ 190500 h 552450"/>
              <a:gd name="connsiteX3" fmla="*/ 0 w 542925"/>
              <a:gd name="connsiteY3" fmla="*/ 0 h 5524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42925" h="552450">
                <a:moveTo>
                  <a:pt x="542925" y="552450"/>
                </a:moveTo>
                <a:cubicBezTo>
                  <a:pt x="442912" y="501650"/>
                  <a:pt x="342900" y="450850"/>
                  <a:pt x="266700" y="390525"/>
                </a:cubicBezTo>
                <a:cubicBezTo>
                  <a:pt x="190500" y="330200"/>
                  <a:pt x="130175" y="255587"/>
                  <a:pt x="85725" y="190500"/>
                </a:cubicBezTo>
                <a:cubicBezTo>
                  <a:pt x="41275" y="125413"/>
                  <a:pt x="20637" y="62706"/>
                  <a:pt x="0" y="0"/>
                </a:cubicBezTo>
              </a:path>
            </a:pathLst>
          </a:custGeom>
          <a:ln w="5715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0" name="Freeform 69"/>
          <p:cNvSpPr/>
          <p:nvPr/>
        </p:nvSpPr>
        <p:spPr>
          <a:xfrm>
            <a:off x="3471863" y="4219575"/>
            <a:ext cx="204787" cy="790575"/>
          </a:xfrm>
          <a:custGeom>
            <a:avLst/>
            <a:gdLst>
              <a:gd name="connsiteX0" fmla="*/ 204787 w 204787"/>
              <a:gd name="connsiteY0" fmla="*/ 790575 h 790575"/>
              <a:gd name="connsiteX1" fmla="*/ 33337 w 204787"/>
              <a:gd name="connsiteY1" fmla="*/ 466725 h 790575"/>
              <a:gd name="connsiteX2" fmla="*/ 4762 w 204787"/>
              <a:gd name="connsiteY2" fmla="*/ 0 h 7905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04787" h="790575">
                <a:moveTo>
                  <a:pt x="204787" y="790575"/>
                </a:moveTo>
                <a:cubicBezTo>
                  <a:pt x="135730" y="694531"/>
                  <a:pt x="66674" y="598487"/>
                  <a:pt x="33337" y="466725"/>
                </a:cubicBezTo>
                <a:cubicBezTo>
                  <a:pt x="0" y="334963"/>
                  <a:pt x="2381" y="167481"/>
                  <a:pt x="4762" y="0"/>
                </a:cubicBezTo>
              </a:path>
            </a:pathLst>
          </a:custGeom>
          <a:ln w="5715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1" name="Freeform 70"/>
          <p:cNvSpPr/>
          <p:nvPr/>
        </p:nvSpPr>
        <p:spPr>
          <a:xfrm>
            <a:off x="3440112" y="3486150"/>
            <a:ext cx="236538" cy="704850"/>
          </a:xfrm>
          <a:custGeom>
            <a:avLst/>
            <a:gdLst>
              <a:gd name="connsiteX0" fmla="*/ 17463 w 236538"/>
              <a:gd name="connsiteY0" fmla="*/ 704850 h 704850"/>
              <a:gd name="connsiteX1" fmla="*/ 36513 w 236538"/>
              <a:gd name="connsiteY1" fmla="*/ 314325 h 704850"/>
              <a:gd name="connsiteX2" fmla="*/ 236538 w 236538"/>
              <a:gd name="connsiteY2" fmla="*/ 0 h 704850"/>
              <a:gd name="connsiteX3" fmla="*/ 236538 w 236538"/>
              <a:gd name="connsiteY3" fmla="*/ 0 h 7048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36538" h="704850">
                <a:moveTo>
                  <a:pt x="17463" y="704850"/>
                </a:moveTo>
                <a:cubicBezTo>
                  <a:pt x="8731" y="568325"/>
                  <a:pt x="0" y="431800"/>
                  <a:pt x="36513" y="314325"/>
                </a:cubicBezTo>
                <a:cubicBezTo>
                  <a:pt x="73026" y="196850"/>
                  <a:pt x="236538" y="0"/>
                  <a:pt x="236538" y="0"/>
                </a:cubicBezTo>
                <a:lnTo>
                  <a:pt x="236538" y="0"/>
                </a:lnTo>
              </a:path>
            </a:pathLst>
          </a:custGeom>
          <a:ln w="5715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2" name="Freeform 71"/>
          <p:cNvSpPr/>
          <p:nvPr/>
        </p:nvSpPr>
        <p:spPr>
          <a:xfrm>
            <a:off x="3676650" y="2933700"/>
            <a:ext cx="561975" cy="552450"/>
          </a:xfrm>
          <a:custGeom>
            <a:avLst/>
            <a:gdLst>
              <a:gd name="connsiteX0" fmla="*/ 0 w 561975"/>
              <a:gd name="connsiteY0" fmla="*/ 552450 h 552450"/>
              <a:gd name="connsiteX1" fmla="*/ 190500 w 561975"/>
              <a:gd name="connsiteY1" fmla="*/ 285750 h 552450"/>
              <a:gd name="connsiteX2" fmla="*/ 457200 w 561975"/>
              <a:gd name="connsiteY2" fmla="*/ 47625 h 552450"/>
              <a:gd name="connsiteX3" fmla="*/ 561975 w 561975"/>
              <a:gd name="connsiteY3" fmla="*/ 0 h 5524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61975" h="552450">
                <a:moveTo>
                  <a:pt x="0" y="552450"/>
                </a:moveTo>
                <a:cubicBezTo>
                  <a:pt x="57150" y="461168"/>
                  <a:pt x="114300" y="369887"/>
                  <a:pt x="190500" y="285750"/>
                </a:cubicBezTo>
                <a:cubicBezTo>
                  <a:pt x="266700" y="201613"/>
                  <a:pt x="395287" y="95250"/>
                  <a:pt x="457200" y="47625"/>
                </a:cubicBezTo>
                <a:cubicBezTo>
                  <a:pt x="519113" y="0"/>
                  <a:pt x="540544" y="0"/>
                  <a:pt x="561975" y="0"/>
                </a:cubicBezTo>
              </a:path>
            </a:pathLst>
          </a:custGeom>
          <a:ln w="5715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3" name="Freeform 72"/>
          <p:cNvSpPr/>
          <p:nvPr/>
        </p:nvSpPr>
        <p:spPr>
          <a:xfrm>
            <a:off x="4219575" y="2695575"/>
            <a:ext cx="819150" cy="238125"/>
          </a:xfrm>
          <a:custGeom>
            <a:avLst/>
            <a:gdLst>
              <a:gd name="connsiteX0" fmla="*/ 0 w 819150"/>
              <a:gd name="connsiteY0" fmla="*/ 238125 h 238125"/>
              <a:gd name="connsiteX1" fmla="*/ 333375 w 819150"/>
              <a:gd name="connsiteY1" fmla="*/ 47625 h 238125"/>
              <a:gd name="connsiteX2" fmla="*/ 819150 w 819150"/>
              <a:gd name="connsiteY2" fmla="*/ 0 h 2381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19150" h="238125">
                <a:moveTo>
                  <a:pt x="0" y="238125"/>
                </a:moveTo>
                <a:cubicBezTo>
                  <a:pt x="98425" y="162718"/>
                  <a:pt x="196850" y="87312"/>
                  <a:pt x="333375" y="47625"/>
                </a:cubicBezTo>
                <a:cubicBezTo>
                  <a:pt x="469900" y="7938"/>
                  <a:pt x="644525" y="3969"/>
                  <a:pt x="819150" y="0"/>
                </a:cubicBezTo>
              </a:path>
            </a:pathLst>
          </a:custGeom>
          <a:ln w="5715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4" name="TextBox 73"/>
          <p:cNvSpPr txBox="1"/>
          <p:nvPr/>
        </p:nvSpPr>
        <p:spPr>
          <a:xfrm>
            <a:off x="5796136" y="620688"/>
            <a:ext cx="1800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dirty="0" smtClean="0"/>
              <a:t>00:35</a:t>
            </a:r>
            <a:endParaRPr lang="en-GB" sz="4800" dirty="0"/>
          </a:p>
        </p:txBody>
      </p:sp>
      <p:sp>
        <p:nvSpPr>
          <p:cNvPr id="75" name="TextBox 74"/>
          <p:cNvSpPr txBox="1"/>
          <p:nvPr/>
        </p:nvSpPr>
        <p:spPr>
          <a:xfrm>
            <a:off x="5948536" y="773088"/>
            <a:ext cx="1800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dirty="0" smtClean="0"/>
              <a:t>00:40</a:t>
            </a:r>
            <a:endParaRPr lang="en-GB" sz="4800" dirty="0"/>
          </a:p>
        </p:txBody>
      </p:sp>
      <p:sp>
        <p:nvSpPr>
          <p:cNvPr id="76" name="TextBox 75"/>
          <p:cNvSpPr txBox="1"/>
          <p:nvPr/>
        </p:nvSpPr>
        <p:spPr>
          <a:xfrm>
            <a:off x="6100936" y="925488"/>
            <a:ext cx="1800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dirty="0" smtClean="0"/>
              <a:t>00:45</a:t>
            </a:r>
            <a:endParaRPr lang="en-GB" sz="4800" dirty="0"/>
          </a:p>
        </p:txBody>
      </p:sp>
      <p:sp>
        <p:nvSpPr>
          <p:cNvPr id="77" name="TextBox 76"/>
          <p:cNvSpPr txBox="1"/>
          <p:nvPr/>
        </p:nvSpPr>
        <p:spPr>
          <a:xfrm>
            <a:off x="6516216" y="764704"/>
            <a:ext cx="1800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dirty="0" smtClean="0"/>
              <a:t>00:50</a:t>
            </a:r>
            <a:endParaRPr lang="en-GB" sz="4800" dirty="0"/>
          </a:p>
        </p:txBody>
      </p:sp>
      <p:sp>
        <p:nvSpPr>
          <p:cNvPr id="78" name="TextBox 77"/>
          <p:cNvSpPr txBox="1"/>
          <p:nvPr/>
        </p:nvSpPr>
        <p:spPr>
          <a:xfrm>
            <a:off x="7020272" y="1268760"/>
            <a:ext cx="1800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dirty="0" smtClean="0"/>
              <a:t>00:55</a:t>
            </a:r>
            <a:endParaRPr lang="en-GB" sz="4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dissolve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2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4" dur="80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5" dur="80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6" dur="80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dissolve">
                                      <p:cBhvr>
                                        <p:cTn id="4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5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7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9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1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0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9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3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6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4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45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2" fill="hold">
                      <p:stCondLst>
                        <p:cond delay="indefinite"/>
                      </p:stCondLst>
                      <p:childTnLst>
                        <p:par>
                          <p:cTn id="163" fill="hold">
                            <p:stCondLst>
                              <p:cond delay="0"/>
                            </p:stCondLst>
                            <p:childTnLst>
                              <p:par>
                                <p:cTn id="164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6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9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2" fill="hold">
                      <p:stCondLst>
                        <p:cond delay="indefinite"/>
                      </p:stCondLst>
                      <p:childTnLst>
                        <p:par>
                          <p:cTn id="173" fill="hold">
                            <p:stCondLst>
                              <p:cond delay="0"/>
                            </p:stCondLst>
                            <p:childTnLst>
                              <p:par>
                                <p:cTn id="174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7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>
                      <p:stCondLst>
                        <p:cond delay="indefinite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1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2" fill="hold">
                      <p:stCondLst>
                        <p:cond delay="indefinite"/>
                      </p:stCondLst>
                      <p:childTnLst>
                        <p:par>
                          <p:cTn id="183" fill="hold">
                            <p:stCondLst>
                              <p:cond delay="0"/>
                            </p:stCondLst>
                            <p:childTnLst>
                              <p:par>
                                <p:cTn id="184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8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7" fill="hold">
                      <p:stCondLst>
                        <p:cond delay="indefinite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90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2" fill="hold">
                      <p:stCondLst>
                        <p:cond delay="indefinite"/>
                      </p:stCondLst>
                      <p:childTnLst>
                        <p:par>
                          <p:cTn id="193" fill="hold">
                            <p:stCondLst>
                              <p:cond delay="0"/>
                            </p:stCondLst>
                            <p:childTnLst>
                              <p:par>
                                <p:cTn id="19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7" fill="hold">
                      <p:stCondLst>
                        <p:cond delay="indefinite"/>
                      </p:stCondLst>
                      <p:childTnLst>
                        <p:par>
                          <p:cTn id="198" fill="hold">
                            <p:stCondLst>
                              <p:cond delay="0"/>
                            </p:stCondLst>
                            <p:childTnLst>
                              <p:par>
                                <p:cTn id="19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2" fill="hold">
                      <p:stCondLst>
                        <p:cond delay="indefinite"/>
                      </p:stCondLst>
                      <p:childTnLst>
                        <p:par>
                          <p:cTn id="203" fill="hold">
                            <p:stCondLst>
                              <p:cond delay="0"/>
                            </p:stCondLst>
                            <p:childTnLst>
                              <p:par>
                                <p:cTn id="20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7" fill="hold">
                      <p:stCondLst>
                        <p:cond delay="indefinite"/>
                      </p:stCondLst>
                      <p:childTnLst>
                        <p:par>
                          <p:cTn id="208" fill="hold">
                            <p:stCondLst>
                              <p:cond delay="0"/>
                            </p:stCondLst>
                            <p:childTnLst>
                              <p:par>
                                <p:cTn id="209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1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2" fill="hold">
                      <p:stCondLst>
                        <p:cond delay="indefinite"/>
                      </p:stCondLst>
                      <p:childTnLst>
                        <p:par>
                          <p:cTn id="213" fill="hold">
                            <p:stCondLst>
                              <p:cond delay="0"/>
                            </p:stCondLst>
                            <p:childTnLst>
                              <p:par>
                                <p:cTn id="214" presetID="9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6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7" fill="hold">
                      <p:stCondLst>
                        <p:cond delay="indefinite"/>
                      </p:stCondLst>
                      <p:childTnLst>
                        <p:par>
                          <p:cTn id="218" fill="hold">
                            <p:stCondLst>
                              <p:cond delay="0"/>
                            </p:stCondLst>
                            <p:childTnLst>
                              <p:par>
                                <p:cTn id="21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1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2" fill="hold">
                      <p:stCondLst>
                        <p:cond delay="indefinite"/>
                      </p:stCondLst>
                      <p:childTnLst>
                        <p:par>
                          <p:cTn id="223" fill="hold">
                            <p:stCondLst>
                              <p:cond delay="0"/>
                            </p:stCondLst>
                            <p:childTnLst>
                              <p:par>
                                <p:cTn id="224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25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7" fill="hold">
                      <p:stCondLst>
                        <p:cond delay="indefinite"/>
                      </p:stCondLst>
                      <p:childTnLst>
                        <p:par>
                          <p:cTn id="228" fill="hold">
                            <p:stCondLst>
                              <p:cond delay="0"/>
                            </p:stCondLst>
                            <p:childTnLst>
                              <p:par>
                                <p:cTn id="229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30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2" fill="hold">
                      <p:stCondLst>
                        <p:cond delay="indefinite"/>
                      </p:stCondLst>
                      <p:childTnLst>
                        <p:par>
                          <p:cTn id="233" fill="hold">
                            <p:stCondLst>
                              <p:cond delay="0"/>
                            </p:stCondLst>
                            <p:childTnLst>
                              <p:par>
                                <p:cTn id="234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3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7" fill="hold">
                      <p:stCondLst>
                        <p:cond delay="indefinite"/>
                      </p:stCondLst>
                      <p:childTnLst>
                        <p:par>
                          <p:cTn id="238" fill="hold">
                            <p:stCondLst>
                              <p:cond delay="0"/>
                            </p:stCondLst>
                            <p:childTnLst>
                              <p:par>
                                <p:cTn id="23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2" fill="hold">
                      <p:stCondLst>
                        <p:cond delay="indefinite"/>
                      </p:stCondLst>
                      <p:childTnLst>
                        <p:par>
                          <p:cTn id="243" fill="hold">
                            <p:stCondLst>
                              <p:cond delay="0"/>
                            </p:stCondLst>
                            <p:childTnLst>
                              <p:par>
                                <p:cTn id="24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7" fill="hold">
                      <p:stCondLst>
                        <p:cond delay="indefinite"/>
                      </p:stCondLst>
                      <p:childTnLst>
                        <p:par>
                          <p:cTn id="248" fill="hold">
                            <p:stCondLst>
                              <p:cond delay="0"/>
                            </p:stCondLst>
                            <p:childTnLst>
                              <p:par>
                                <p:cTn id="24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2" fill="hold">
                      <p:stCondLst>
                        <p:cond delay="indefinite"/>
                      </p:stCondLst>
                      <p:childTnLst>
                        <p:par>
                          <p:cTn id="253" fill="hold">
                            <p:stCondLst>
                              <p:cond delay="0"/>
                            </p:stCondLst>
                            <p:childTnLst>
                              <p:par>
                                <p:cTn id="254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5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7" fill="hold">
                      <p:stCondLst>
                        <p:cond delay="indefinite"/>
                      </p:stCondLst>
                      <p:childTnLst>
                        <p:par>
                          <p:cTn id="258" fill="hold">
                            <p:stCondLst>
                              <p:cond delay="0"/>
                            </p:stCondLst>
                            <p:childTnLst>
                              <p:par>
                                <p:cTn id="259" presetID="9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1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2" fill="hold">
                      <p:stCondLst>
                        <p:cond delay="indefinite"/>
                      </p:stCondLst>
                      <p:childTnLst>
                        <p:par>
                          <p:cTn id="263" fill="hold">
                            <p:stCondLst>
                              <p:cond delay="0"/>
                            </p:stCondLst>
                            <p:childTnLst>
                              <p:par>
                                <p:cTn id="264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65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7" fill="hold">
                      <p:stCondLst>
                        <p:cond delay="indefinite"/>
                      </p:stCondLst>
                      <p:childTnLst>
                        <p:par>
                          <p:cTn id="268" fill="hold">
                            <p:stCondLst>
                              <p:cond delay="0"/>
                            </p:stCondLst>
                            <p:childTnLst>
                              <p:par>
                                <p:cTn id="269" presetID="9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1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2" fill="hold">
                      <p:stCondLst>
                        <p:cond delay="indefinite"/>
                      </p:stCondLst>
                      <p:childTnLst>
                        <p:par>
                          <p:cTn id="273" fill="hold">
                            <p:stCondLst>
                              <p:cond delay="0"/>
                            </p:stCondLst>
                            <p:childTnLst>
                              <p:par>
                                <p:cTn id="274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7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7" fill="hold">
                      <p:stCondLst>
                        <p:cond delay="indefinite"/>
                      </p:stCondLst>
                      <p:childTnLst>
                        <p:par>
                          <p:cTn id="278" fill="hold">
                            <p:stCondLst>
                              <p:cond delay="0"/>
                            </p:stCondLst>
                            <p:childTnLst>
                              <p:par>
                                <p:cTn id="279" presetID="9" presetClass="exit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80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2" fill="hold">
                      <p:stCondLst>
                        <p:cond delay="indefinite"/>
                      </p:stCondLst>
                      <p:childTnLst>
                        <p:par>
                          <p:cTn id="283" fill="hold">
                            <p:stCondLst>
                              <p:cond delay="0"/>
                            </p:stCondLst>
                            <p:childTnLst>
                              <p:par>
                                <p:cTn id="28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7" fill="hold">
                      <p:stCondLst>
                        <p:cond delay="indefinite"/>
                      </p:stCondLst>
                      <p:childTnLst>
                        <p:par>
                          <p:cTn id="288" fill="hold">
                            <p:stCondLst>
                              <p:cond delay="0"/>
                            </p:stCondLst>
                            <p:childTnLst>
                              <p:par>
                                <p:cTn id="28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2" fill="hold">
                      <p:stCondLst>
                        <p:cond delay="indefinite"/>
                      </p:stCondLst>
                      <p:childTnLst>
                        <p:par>
                          <p:cTn id="293" fill="hold">
                            <p:stCondLst>
                              <p:cond delay="0"/>
                            </p:stCondLst>
                            <p:childTnLst>
                              <p:par>
                                <p:cTn id="29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6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7" fill="hold">
                      <p:stCondLst>
                        <p:cond delay="indefinite"/>
                      </p:stCondLst>
                      <p:childTnLst>
                        <p:par>
                          <p:cTn id="298" fill="hold">
                            <p:stCondLst>
                              <p:cond delay="0"/>
                            </p:stCondLst>
                            <p:childTnLst>
                              <p:par>
                                <p:cTn id="299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00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2" fill="hold">
                      <p:stCondLst>
                        <p:cond delay="indefinite"/>
                      </p:stCondLst>
                      <p:childTnLst>
                        <p:par>
                          <p:cTn id="303" fill="hold">
                            <p:stCondLst>
                              <p:cond delay="0"/>
                            </p:stCondLst>
                            <p:childTnLst>
                              <p:par>
                                <p:cTn id="304" presetID="9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7" fill="hold">
                      <p:stCondLst>
                        <p:cond delay="indefinite"/>
                      </p:stCondLst>
                      <p:childTnLst>
                        <p:par>
                          <p:cTn id="308" fill="hold">
                            <p:stCondLst>
                              <p:cond delay="0"/>
                            </p:stCondLst>
                            <p:childTnLst>
                              <p:par>
                                <p:cTn id="309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1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2" fill="hold">
                      <p:stCondLst>
                        <p:cond delay="indefinite"/>
                      </p:stCondLst>
                      <p:childTnLst>
                        <p:par>
                          <p:cTn id="313" fill="hold">
                            <p:stCondLst>
                              <p:cond delay="0"/>
                            </p:stCondLst>
                            <p:childTnLst>
                              <p:par>
                                <p:cTn id="31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6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7" fill="hold">
                      <p:stCondLst>
                        <p:cond delay="indefinite"/>
                      </p:stCondLst>
                      <p:childTnLst>
                        <p:par>
                          <p:cTn id="318" fill="hold">
                            <p:stCondLst>
                              <p:cond delay="0"/>
                            </p:stCondLst>
                            <p:childTnLst>
                              <p:par>
                                <p:cTn id="319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2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2" fill="hold">
                      <p:stCondLst>
                        <p:cond delay="indefinite"/>
                      </p:stCondLst>
                      <p:childTnLst>
                        <p:par>
                          <p:cTn id="323" fill="hold">
                            <p:stCondLst>
                              <p:cond delay="0"/>
                            </p:stCondLst>
                            <p:childTnLst>
                              <p:par>
                                <p:cTn id="324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25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7" fill="hold">
                      <p:stCondLst>
                        <p:cond delay="indefinite"/>
                      </p:stCondLst>
                      <p:childTnLst>
                        <p:par>
                          <p:cTn id="328" fill="hold">
                            <p:stCondLst>
                              <p:cond delay="0"/>
                            </p:stCondLst>
                            <p:childTnLst>
                              <p:par>
                                <p:cTn id="32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2" fill="hold">
                      <p:stCondLst>
                        <p:cond delay="indefinite"/>
                      </p:stCondLst>
                      <p:childTnLst>
                        <p:par>
                          <p:cTn id="333" fill="hold">
                            <p:stCondLst>
                              <p:cond delay="0"/>
                            </p:stCondLst>
                            <p:childTnLst>
                              <p:par>
                                <p:cTn id="33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6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7" fill="hold">
                      <p:stCondLst>
                        <p:cond delay="indefinite"/>
                      </p:stCondLst>
                      <p:childTnLst>
                        <p:par>
                          <p:cTn id="338" fill="hold">
                            <p:stCondLst>
                              <p:cond delay="0"/>
                            </p:stCondLst>
                            <p:childTnLst>
                              <p:par>
                                <p:cTn id="33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2" fill="hold">
                      <p:stCondLst>
                        <p:cond delay="indefinite"/>
                      </p:stCondLst>
                      <p:childTnLst>
                        <p:par>
                          <p:cTn id="343" fill="hold">
                            <p:stCondLst>
                              <p:cond delay="0"/>
                            </p:stCondLst>
                            <p:childTnLst>
                              <p:par>
                                <p:cTn id="344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4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7" fill="hold">
                      <p:stCondLst>
                        <p:cond delay="indefinite"/>
                      </p:stCondLst>
                      <p:childTnLst>
                        <p:par>
                          <p:cTn id="348" fill="hold">
                            <p:stCondLst>
                              <p:cond delay="0"/>
                            </p:stCondLst>
                            <p:childTnLst>
                              <p:par>
                                <p:cTn id="349" presetID="9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2" fill="hold">
                      <p:stCondLst>
                        <p:cond delay="indefinite"/>
                      </p:stCondLst>
                      <p:childTnLst>
                        <p:par>
                          <p:cTn id="353" fill="hold">
                            <p:stCondLst>
                              <p:cond delay="0"/>
                            </p:stCondLst>
                            <p:childTnLst>
                              <p:par>
                                <p:cTn id="354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55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7" fill="hold">
                      <p:stCondLst>
                        <p:cond delay="indefinite"/>
                      </p:stCondLst>
                      <p:childTnLst>
                        <p:par>
                          <p:cTn id="358" fill="hold">
                            <p:stCondLst>
                              <p:cond delay="0"/>
                            </p:stCondLst>
                            <p:childTnLst>
                              <p:par>
                                <p:cTn id="35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1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2" fill="hold">
                      <p:stCondLst>
                        <p:cond delay="indefinite"/>
                      </p:stCondLst>
                      <p:childTnLst>
                        <p:par>
                          <p:cTn id="363" fill="hold">
                            <p:stCondLst>
                              <p:cond delay="0"/>
                            </p:stCondLst>
                            <p:childTnLst>
                              <p:par>
                                <p:cTn id="364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6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7" fill="hold">
                      <p:stCondLst>
                        <p:cond delay="indefinite"/>
                      </p:stCondLst>
                      <p:childTnLst>
                        <p:par>
                          <p:cTn id="368" fill="hold">
                            <p:stCondLst>
                              <p:cond delay="0"/>
                            </p:stCondLst>
                            <p:childTnLst>
                              <p:par>
                                <p:cTn id="369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70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2" fill="hold">
                      <p:stCondLst>
                        <p:cond delay="indefinite"/>
                      </p:stCondLst>
                      <p:childTnLst>
                        <p:par>
                          <p:cTn id="373" fill="hold">
                            <p:stCondLst>
                              <p:cond delay="0"/>
                            </p:stCondLst>
                            <p:childTnLst>
                              <p:par>
                                <p:cTn id="37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7" fill="hold">
                      <p:stCondLst>
                        <p:cond delay="indefinite"/>
                      </p:stCondLst>
                      <p:childTnLst>
                        <p:par>
                          <p:cTn id="378" fill="hold">
                            <p:stCondLst>
                              <p:cond delay="0"/>
                            </p:stCondLst>
                            <p:childTnLst>
                              <p:par>
                                <p:cTn id="37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1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2" fill="hold">
                      <p:stCondLst>
                        <p:cond delay="indefinite"/>
                      </p:stCondLst>
                      <p:childTnLst>
                        <p:par>
                          <p:cTn id="383" fill="hold">
                            <p:stCondLst>
                              <p:cond delay="0"/>
                            </p:stCondLst>
                            <p:childTnLst>
                              <p:par>
                                <p:cTn id="38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6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7" fill="hold">
                      <p:stCondLst>
                        <p:cond delay="indefinite"/>
                      </p:stCondLst>
                      <p:childTnLst>
                        <p:par>
                          <p:cTn id="388" fill="hold">
                            <p:stCondLst>
                              <p:cond delay="0"/>
                            </p:stCondLst>
                            <p:childTnLst>
                              <p:par>
                                <p:cTn id="389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90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2" fill="hold">
                      <p:stCondLst>
                        <p:cond delay="indefinite"/>
                      </p:stCondLst>
                      <p:childTnLst>
                        <p:par>
                          <p:cTn id="393" fill="hold">
                            <p:stCondLst>
                              <p:cond delay="0"/>
                            </p:stCondLst>
                            <p:childTnLst>
                              <p:par>
                                <p:cTn id="394" presetID="9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6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7" fill="hold">
                      <p:stCondLst>
                        <p:cond delay="indefinite"/>
                      </p:stCondLst>
                      <p:childTnLst>
                        <p:par>
                          <p:cTn id="398" fill="hold">
                            <p:stCondLst>
                              <p:cond delay="0"/>
                            </p:stCondLst>
                            <p:childTnLst>
                              <p:par>
                                <p:cTn id="399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00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2" fill="hold">
                      <p:stCondLst>
                        <p:cond delay="indefinite"/>
                      </p:stCondLst>
                      <p:childTnLst>
                        <p:par>
                          <p:cTn id="403" fill="hold">
                            <p:stCondLst>
                              <p:cond delay="0"/>
                            </p:stCondLst>
                            <p:childTnLst>
                              <p:par>
                                <p:cTn id="40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6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7" fill="hold">
                      <p:stCondLst>
                        <p:cond delay="indefinite"/>
                      </p:stCondLst>
                      <p:childTnLst>
                        <p:par>
                          <p:cTn id="408" fill="hold">
                            <p:stCondLst>
                              <p:cond delay="0"/>
                            </p:stCondLst>
                            <p:childTnLst>
                              <p:par>
                                <p:cTn id="409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10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2" fill="hold">
                      <p:stCondLst>
                        <p:cond delay="indefinite"/>
                      </p:stCondLst>
                      <p:childTnLst>
                        <p:par>
                          <p:cTn id="413" fill="hold">
                            <p:stCondLst>
                              <p:cond delay="0"/>
                            </p:stCondLst>
                            <p:childTnLst>
                              <p:par>
                                <p:cTn id="414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15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7" fill="hold">
                      <p:stCondLst>
                        <p:cond delay="indefinite"/>
                      </p:stCondLst>
                      <p:childTnLst>
                        <p:par>
                          <p:cTn id="418" fill="hold">
                            <p:stCondLst>
                              <p:cond delay="0"/>
                            </p:stCondLst>
                            <p:childTnLst>
                              <p:par>
                                <p:cTn id="41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1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2" fill="hold">
                      <p:stCondLst>
                        <p:cond delay="indefinite"/>
                      </p:stCondLst>
                      <p:childTnLst>
                        <p:par>
                          <p:cTn id="423" fill="hold">
                            <p:stCondLst>
                              <p:cond delay="0"/>
                            </p:stCondLst>
                            <p:childTnLst>
                              <p:par>
                                <p:cTn id="42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6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7" fill="hold">
                      <p:stCondLst>
                        <p:cond delay="indefinite"/>
                      </p:stCondLst>
                      <p:childTnLst>
                        <p:par>
                          <p:cTn id="428" fill="hold">
                            <p:stCondLst>
                              <p:cond delay="0"/>
                            </p:stCondLst>
                            <p:childTnLst>
                              <p:par>
                                <p:cTn id="42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1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2" fill="hold">
                      <p:stCondLst>
                        <p:cond delay="indefinite"/>
                      </p:stCondLst>
                      <p:childTnLst>
                        <p:par>
                          <p:cTn id="433" fill="hold">
                            <p:stCondLst>
                              <p:cond delay="0"/>
                            </p:stCondLst>
                            <p:childTnLst>
                              <p:par>
                                <p:cTn id="434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35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7" fill="hold">
                      <p:stCondLst>
                        <p:cond delay="indefinite"/>
                      </p:stCondLst>
                      <p:childTnLst>
                        <p:par>
                          <p:cTn id="438" fill="hold">
                            <p:stCondLst>
                              <p:cond delay="0"/>
                            </p:stCondLst>
                            <p:childTnLst>
                              <p:par>
                                <p:cTn id="439" presetID="9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1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2" fill="hold">
                      <p:stCondLst>
                        <p:cond delay="indefinite"/>
                      </p:stCondLst>
                      <p:childTnLst>
                        <p:par>
                          <p:cTn id="443" fill="hold">
                            <p:stCondLst>
                              <p:cond delay="0"/>
                            </p:stCondLst>
                            <p:childTnLst>
                              <p:par>
                                <p:cTn id="444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45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7" fill="hold">
                      <p:stCondLst>
                        <p:cond delay="indefinite"/>
                      </p:stCondLst>
                      <p:childTnLst>
                        <p:par>
                          <p:cTn id="448" fill="hold">
                            <p:stCondLst>
                              <p:cond delay="0"/>
                            </p:stCondLst>
                            <p:childTnLst>
                              <p:par>
                                <p:cTn id="44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1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2" fill="hold">
                      <p:stCondLst>
                        <p:cond delay="indefinite"/>
                      </p:stCondLst>
                      <p:childTnLst>
                        <p:par>
                          <p:cTn id="453" fill="hold">
                            <p:stCondLst>
                              <p:cond delay="0"/>
                            </p:stCondLst>
                            <p:childTnLst>
                              <p:par>
                                <p:cTn id="454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55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7" fill="hold">
                      <p:stCondLst>
                        <p:cond delay="indefinite"/>
                      </p:stCondLst>
                      <p:childTnLst>
                        <p:par>
                          <p:cTn id="458" fill="hold">
                            <p:stCondLst>
                              <p:cond delay="0"/>
                            </p:stCondLst>
                            <p:childTnLst>
                              <p:par>
                                <p:cTn id="459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60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2" fill="hold">
                      <p:stCondLst>
                        <p:cond delay="indefinite"/>
                      </p:stCondLst>
                      <p:childTnLst>
                        <p:par>
                          <p:cTn id="463" fill="hold">
                            <p:stCondLst>
                              <p:cond delay="0"/>
                            </p:stCondLst>
                            <p:childTnLst>
                              <p:par>
                                <p:cTn id="46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6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7" fill="hold">
                      <p:stCondLst>
                        <p:cond delay="indefinite"/>
                      </p:stCondLst>
                      <p:childTnLst>
                        <p:par>
                          <p:cTn id="468" fill="hold">
                            <p:stCondLst>
                              <p:cond delay="0"/>
                            </p:stCondLst>
                            <p:childTnLst>
                              <p:par>
                                <p:cTn id="46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1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2" fill="hold">
                      <p:stCondLst>
                        <p:cond delay="indefinite"/>
                      </p:stCondLst>
                      <p:childTnLst>
                        <p:par>
                          <p:cTn id="473" fill="hold">
                            <p:stCondLst>
                              <p:cond delay="0"/>
                            </p:stCondLst>
                            <p:childTnLst>
                              <p:par>
                                <p:cTn id="47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6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7" fill="hold">
                      <p:stCondLst>
                        <p:cond delay="indefinite"/>
                      </p:stCondLst>
                      <p:childTnLst>
                        <p:par>
                          <p:cTn id="478" fill="hold">
                            <p:stCondLst>
                              <p:cond delay="0"/>
                            </p:stCondLst>
                            <p:childTnLst>
                              <p:par>
                                <p:cTn id="479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80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2" fill="hold">
                      <p:stCondLst>
                        <p:cond delay="indefinite"/>
                      </p:stCondLst>
                      <p:childTnLst>
                        <p:par>
                          <p:cTn id="483" fill="hold">
                            <p:stCondLst>
                              <p:cond delay="0"/>
                            </p:stCondLst>
                            <p:childTnLst>
                              <p:par>
                                <p:cTn id="484" presetID="9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6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7" fill="hold">
                      <p:stCondLst>
                        <p:cond delay="indefinite"/>
                      </p:stCondLst>
                      <p:childTnLst>
                        <p:par>
                          <p:cTn id="488" fill="hold">
                            <p:stCondLst>
                              <p:cond delay="0"/>
                            </p:stCondLst>
                            <p:childTnLst>
                              <p:par>
                                <p:cTn id="489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90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2" fill="hold">
                      <p:stCondLst>
                        <p:cond delay="indefinite"/>
                      </p:stCondLst>
                      <p:childTnLst>
                        <p:par>
                          <p:cTn id="493" fill="hold">
                            <p:stCondLst>
                              <p:cond delay="0"/>
                            </p:stCondLst>
                            <p:childTnLst>
                              <p:par>
                                <p:cTn id="49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6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7" fill="hold">
                      <p:stCondLst>
                        <p:cond delay="indefinite"/>
                      </p:stCondLst>
                      <p:childTnLst>
                        <p:par>
                          <p:cTn id="498" fill="hold">
                            <p:stCondLst>
                              <p:cond delay="0"/>
                            </p:stCondLst>
                            <p:childTnLst>
                              <p:par>
                                <p:cTn id="499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00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2" fill="hold">
                      <p:stCondLst>
                        <p:cond delay="indefinite"/>
                      </p:stCondLst>
                      <p:childTnLst>
                        <p:par>
                          <p:cTn id="503" fill="hold">
                            <p:stCondLst>
                              <p:cond delay="0"/>
                            </p:stCondLst>
                            <p:childTnLst>
                              <p:par>
                                <p:cTn id="504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05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7" fill="hold">
                      <p:stCondLst>
                        <p:cond delay="indefinite"/>
                      </p:stCondLst>
                      <p:childTnLst>
                        <p:par>
                          <p:cTn id="508" fill="hold">
                            <p:stCondLst>
                              <p:cond delay="0"/>
                            </p:stCondLst>
                            <p:childTnLst>
                              <p:par>
                                <p:cTn id="50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11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2" fill="hold">
                      <p:stCondLst>
                        <p:cond delay="indefinite"/>
                      </p:stCondLst>
                      <p:childTnLst>
                        <p:par>
                          <p:cTn id="513" fill="hold">
                            <p:stCondLst>
                              <p:cond delay="0"/>
                            </p:stCondLst>
                            <p:childTnLst>
                              <p:par>
                                <p:cTn id="51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16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7" fill="hold">
                      <p:stCondLst>
                        <p:cond delay="indefinite"/>
                      </p:stCondLst>
                      <p:childTnLst>
                        <p:par>
                          <p:cTn id="518" fill="hold">
                            <p:stCondLst>
                              <p:cond delay="0"/>
                            </p:stCondLst>
                            <p:childTnLst>
                              <p:par>
                                <p:cTn id="51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1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2" fill="hold">
                      <p:stCondLst>
                        <p:cond delay="indefinite"/>
                      </p:stCondLst>
                      <p:childTnLst>
                        <p:par>
                          <p:cTn id="523" fill="hold">
                            <p:stCondLst>
                              <p:cond delay="0"/>
                            </p:stCondLst>
                            <p:childTnLst>
                              <p:par>
                                <p:cTn id="524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25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7" fill="hold">
                      <p:stCondLst>
                        <p:cond delay="indefinite"/>
                      </p:stCondLst>
                      <p:childTnLst>
                        <p:par>
                          <p:cTn id="528" fill="hold">
                            <p:stCondLst>
                              <p:cond delay="0"/>
                            </p:stCondLst>
                            <p:childTnLst>
                              <p:par>
                                <p:cTn id="529" presetID="9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31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2" fill="hold">
                      <p:stCondLst>
                        <p:cond delay="indefinite"/>
                      </p:stCondLst>
                      <p:childTnLst>
                        <p:par>
                          <p:cTn id="533" fill="hold">
                            <p:stCondLst>
                              <p:cond delay="0"/>
                            </p:stCondLst>
                            <p:childTnLst>
                              <p:par>
                                <p:cTn id="534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35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7" fill="hold">
                      <p:stCondLst>
                        <p:cond delay="indefinite"/>
                      </p:stCondLst>
                      <p:childTnLst>
                        <p:par>
                          <p:cTn id="538" fill="hold">
                            <p:stCondLst>
                              <p:cond delay="0"/>
                            </p:stCondLst>
                            <p:childTnLst>
                              <p:par>
                                <p:cTn id="53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41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2" fill="hold">
                      <p:stCondLst>
                        <p:cond delay="indefinite"/>
                      </p:stCondLst>
                      <p:childTnLst>
                        <p:par>
                          <p:cTn id="543" fill="hold">
                            <p:stCondLst>
                              <p:cond delay="0"/>
                            </p:stCondLst>
                            <p:childTnLst>
                              <p:par>
                                <p:cTn id="544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45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7" fill="hold">
                      <p:stCondLst>
                        <p:cond delay="indefinite"/>
                      </p:stCondLst>
                      <p:childTnLst>
                        <p:par>
                          <p:cTn id="548" fill="hold">
                            <p:stCondLst>
                              <p:cond delay="0"/>
                            </p:stCondLst>
                            <p:childTnLst>
                              <p:par>
                                <p:cTn id="549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50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2" fill="hold">
                      <p:stCondLst>
                        <p:cond delay="indefinite"/>
                      </p:stCondLst>
                      <p:childTnLst>
                        <p:par>
                          <p:cTn id="553" fill="hold">
                            <p:stCondLst>
                              <p:cond delay="0"/>
                            </p:stCondLst>
                            <p:childTnLst>
                              <p:par>
                                <p:cTn id="55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7" fill="hold">
                      <p:stCondLst>
                        <p:cond delay="indefinite"/>
                      </p:stCondLst>
                      <p:childTnLst>
                        <p:par>
                          <p:cTn id="558" fill="hold">
                            <p:stCondLst>
                              <p:cond delay="0"/>
                            </p:stCondLst>
                            <p:childTnLst>
                              <p:par>
                                <p:cTn id="55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61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2" fill="hold">
                      <p:stCondLst>
                        <p:cond delay="indefinite"/>
                      </p:stCondLst>
                      <p:childTnLst>
                        <p:par>
                          <p:cTn id="563" fill="hold">
                            <p:stCondLst>
                              <p:cond delay="0"/>
                            </p:stCondLst>
                            <p:childTnLst>
                              <p:par>
                                <p:cTn id="56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6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7" fill="hold">
                      <p:stCondLst>
                        <p:cond delay="indefinite"/>
                      </p:stCondLst>
                      <p:childTnLst>
                        <p:par>
                          <p:cTn id="568" fill="hold">
                            <p:stCondLst>
                              <p:cond delay="0"/>
                            </p:stCondLst>
                            <p:childTnLst>
                              <p:par>
                                <p:cTn id="569" presetID="9" presetClass="entr" presetSubtype="0" fill="hold" grpId="2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5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2" fill="hold">
                      <p:stCondLst>
                        <p:cond delay="indefinite"/>
                      </p:stCondLst>
                      <p:childTnLst>
                        <p:par>
                          <p:cTn id="573" fill="hold">
                            <p:stCondLst>
                              <p:cond delay="0"/>
                            </p:stCondLst>
                            <p:childTnLst>
                              <p:par>
                                <p:cTn id="574" presetID="9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6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5" grpId="1"/>
      <p:bldP spid="8" grpId="0"/>
      <p:bldP spid="8" grpId="1"/>
      <p:bldP spid="8" grpId="2"/>
      <p:bldP spid="10" grpId="0"/>
      <p:bldP spid="10" grpId="1"/>
      <p:bldP spid="14" grpId="0"/>
      <p:bldP spid="14" grpId="1"/>
      <p:bldP spid="16" grpId="0" animBg="1"/>
      <p:bldP spid="17" grpId="0" animBg="1"/>
      <p:bldP spid="18" grpId="0" animBg="1"/>
      <p:bldP spid="19" grpId="0"/>
      <p:bldP spid="19" grpId="1"/>
      <p:bldP spid="22" grpId="0" animBg="1"/>
      <p:bldP spid="29" grpId="0" animBg="1"/>
      <p:bldP spid="32" grpId="0" animBg="1"/>
      <p:bldP spid="34" grpId="0"/>
      <p:bldP spid="34" grpId="1"/>
      <p:bldP spid="39" grpId="0"/>
      <p:bldP spid="39" grpId="1"/>
      <p:bldP spid="44" grpId="0"/>
      <p:bldP spid="44" grpId="1"/>
      <p:bldP spid="48" grpId="0"/>
      <p:bldP spid="48" grpId="1"/>
      <p:bldP spid="52" grpId="0"/>
      <p:bldP spid="52" grpId="1"/>
      <p:bldP spid="56" grpId="0"/>
      <p:bldP spid="56" grpId="1"/>
      <p:bldP spid="57" grpId="0"/>
      <p:bldP spid="57" grpId="1"/>
      <p:bldP spid="57" grpId="2"/>
      <p:bldP spid="61" grpId="0"/>
      <p:bldP spid="61" grpId="1"/>
      <p:bldP spid="62" grpId="0"/>
      <p:bldP spid="62" grpId="1"/>
      <p:bldP spid="63" grpId="0"/>
      <p:bldP spid="63" grpId="1"/>
      <p:bldP spid="64" grpId="2"/>
      <p:bldP spid="64" grpId="3"/>
      <p:bldP spid="66" grpId="0"/>
      <p:bldP spid="66" grpId="1"/>
      <p:bldP spid="68" grpId="0" animBg="1"/>
      <p:bldP spid="69" grpId="0" animBg="1"/>
      <p:bldP spid="70" grpId="0" animBg="1"/>
      <p:bldP spid="71" grpId="0" animBg="1"/>
      <p:bldP spid="72" grpId="0" animBg="1"/>
      <p:bldP spid="73" grpId="0" animBg="1"/>
      <p:bldP spid="74" grpId="0"/>
      <p:bldP spid="74" grpId="1"/>
      <p:bldP spid="75" grpId="0"/>
      <p:bldP spid="75" grpId="1"/>
      <p:bldP spid="76" grpId="0"/>
      <p:bldP spid="76" grpId="1"/>
      <p:bldP spid="77" grpId="0"/>
      <p:bldP spid="77" grpId="1"/>
      <p:bldP spid="78" grpId="0"/>
      <p:bldP spid="78" grpId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239</TotalTime>
  <Words>109</Words>
  <Application>Microsoft Office PowerPoint</Application>
  <PresentationFormat>On-screen Show (4:3)</PresentationFormat>
  <Paragraphs>44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Jill</dc:creator>
  <cp:lastModifiedBy>Gareth Pitchford</cp:lastModifiedBy>
  <cp:revision>13</cp:revision>
  <dcterms:created xsi:type="dcterms:W3CDTF">2011-09-25T15:39:14Z</dcterms:created>
  <dcterms:modified xsi:type="dcterms:W3CDTF">2011-09-27T11:54:00Z</dcterms:modified>
</cp:coreProperties>
</file>