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6" r:id="rId9"/>
    <p:sldId id="267" r:id="rId10"/>
    <p:sldId id="262" r:id="rId11"/>
    <p:sldId id="263" r:id="rId12"/>
    <p:sldId id="264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86" autoAdjust="0"/>
    <p:restoredTop sz="94660"/>
  </p:normalViewPr>
  <p:slideViewPr>
    <p:cSldViewPr>
      <p:cViewPr>
        <p:scale>
          <a:sx n="76" d="100"/>
          <a:sy n="76" d="100"/>
        </p:scale>
        <p:origin x="-106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EDA6C-8167-435B-8E94-7F8D3D7DF321}" type="datetimeFigureOut">
              <a:rPr lang="en-GB" smtClean="0"/>
              <a:t>17/03/2014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6FB0-F34F-426E-BBBC-6FF015E4E97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Spatial </a:t>
            </a:r>
            <a:r>
              <a:rPr lang="en-GB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Exploration with </a:t>
            </a:r>
            <a:r>
              <a:rPr lang="en-GB" b="1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Pentominoes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By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Mrs Philbin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One solution for a 5x12 rectangle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(5x12x1 </a:t>
            </a:r>
            <a:r>
              <a:rPr lang="en-GB" sz="2400" dirty="0" err="1" smtClean="0">
                <a:solidFill>
                  <a:srgbClr val="7030A0"/>
                </a:solidFill>
                <a:latin typeface="Comic Sans MS" pitchFamily="66" charset="0"/>
              </a:rPr>
              <a:t>cuboid</a:t>
            </a: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)</a:t>
            </a:r>
          </a:p>
        </p:txBody>
      </p:sp>
      <p:pic>
        <p:nvPicPr>
          <p:cNvPr id="18440" name="Picture 8" descr="http://www.cimt.plymouth.ac.uk/resources/puzzles/pentoes/pent12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08920"/>
            <a:ext cx="7281427" cy="3314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One solution for a 6x10 rectangle</a:t>
            </a:r>
          </a:p>
          <a:p>
            <a:pPr algn="ctr">
              <a:buNone/>
            </a:pP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(6x10x1 </a:t>
            </a:r>
            <a:r>
              <a:rPr lang="en-GB" sz="2400" dirty="0" err="1" smtClean="0">
                <a:solidFill>
                  <a:srgbClr val="7030A0"/>
                </a:solidFill>
                <a:latin typeface="Comic Sans MS" pitchFamily="66" charset="0"/>
              </a:rPr>
              <a:t>cuboid</a:t>
            </a: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)</a:t>
            </a:r>
          </a:p>
          <a:p>
            <a:pPr algn="ctr">
              <a:buNone/>
            </a:pPr>
            <a:endParaRPr lang="en-GB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18438" name="Picture 6" descr="http://puzzler.sourceforge.net/docs/images/ominoes/pentominoes6x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36912"/>
            <a:ext cx="6336704" cy="3814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One solution for a 3x20 rectangle</a:t>
            </a:r>
          </a:p>
        </p:txBody>
      </p:sp>
      <p:pic>
        <p:nvPicPr>
          <p:cNvPr id="21506" name="Picture 2" descr="http://momath.org/wp-content/uploads/pentominos-3x2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8199445" cy="18722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30524" y="2276872"/>
            <a:ext cx="2494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(3x20x1 </a:t>
            </a:r>
            <a:r>
              <a:rPr lang="en-GB" sz="2400" dirty="0" err="1" smtClean="0">
                <a:solidFill>
                  <a:srgbClr val="7030A0"/>
                </a:solidFill>
                <a:latin typeface="Comic Sans MS" pitchFamily="66" charset="0"/>
              </a:rPr>
              <a:t>cuboid</a:t>
            </a: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One solution for a 4x15 rectangle</a:t>
            </a:r>
          </a:p>
        </p:txBody>
      </p:sp>
      <p:pic>
        <p:nvPicPr>
          <p:cNvPr id="22530" name="Picture 2" descr="http://makezineblog.files.wordpress.com/2011/10/pentominos-4x15.jpg?w=600&amp;h=187"/>
          <p:cNvPicPr>
            <a:picLocks noChangeAspect="1" noChangeArrowheads="1"/>
          </p:cNvPicPr>
          <p:nvPr/>
        </p:nvPicPr>
        <p:blipFill>
          <a:blip r:embed="rId2" cstate="print"/>
          <a:srcRect l="6142" t="7579" r="7559" b="9095"/>
          <a:stretch>
            <a:fillRect/>
          </a:stretch>
        </p:blipFill>
        <p:spPr bwMode="auto">
          <a:xfrm>
            <a:off x="539552" y="2852936"/>
            <a:ext cx="8135430" cy="244827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355371" y="2204864"/>
            <a:ext cx="2444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(4x15x1 </a:t>
            </a:r>
            <a:r>
              <a:rPr lang="en-GB" sz="2400" dirty="0" err="1" smtClean="0">
                <a:solidFill>
                  <a:srgbClr val="7030A0"/>
                </a:solidFill>
                <a:latin typeface="Comic Sans MS" pitchFamily="66" charset="0"/>
              </a:rPr>
              <a:t>cuboid</a:t>
            </a:r>
            <a:r>
              <a:rPr lang="en-GB" sz="2400" dirty="0" smtClean="0">
                <a:solidFill>
                  <a:srgbClr val="7030A0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3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Have a go at making rectangles or other shapes using just some of your pentominoes.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For example, this rectangle only uses 8 pentominoes.</a:t>
            </a:r>
          </a:p>
        </p:txBody>
      </p:sp>
      <p:pic>
        <p:nvPicPr>
          <p:cNvPr id="23554" name="Picture 2" descr="http://www.cimt.plymouth.ac.uk/resources/puzzles/pentoes/pent8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581128"/>
            <a:ext cx="2667000" cy="1771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3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And here is another rectangle that only uses 6 pentominoes.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</a:t>
            </a:r>
          </a:p>
        </p:txBody>
      </p:sp>
      <p:pic>
        <p:nvPicPr>
          <p:cNvPr id="27650" name="Picture 2" descr="http://www.cimt.plymouth.ac.uk/resources/puzzles/pentoes/pent6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140968"/>
            <a:ext cx="3391644" cy="2805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What are pentominoes?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Pentominoes are shapes made by joining 5 squares together.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Squares must touch along their sides, </a:t>
            </a:r>
            <a:r>
              <a:rPr lang="en-GB" i="1" dirty="0" smtClean="0">
                <a:solidFill>
                  <a:srgbClr val="7030A0"/>
                </a:solidFill>
                <a:latin typeface="Comic Sans MS" pitchFamily="66" charset="0"/>
              </a:rPr>
              <a:t>not 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their corners, like these: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		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		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4005064"/>
            <a:ext cx="720080" cy="72008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059832" y="4005064"/>
            <a:ext cx="720080" cy="72008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619672" y="4005064"/>
            <a:ext cx="720080" cy="72008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779912" y="4005064"/>
            <a:ext cx="720080" cy="72008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339752" y="4005064"/>
            <a:ext cx="720080" cy="720080"/>
          </a:xfrm>
          <a:prstGeom prst="rect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796136" y="5445224"/>
            <a:ext cx="72008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516216" y="4725144"/>
            <a:ext cx="72008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516216" y="5445224"/>
            <a:ext cx="72008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236296" y="5445224"/>
            <a:ext cx="72008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516216" y="4005064"/>
            <a:ext cx="720080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4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4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4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4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4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0"/>
                            </p:stCondLst>
                            <p:childTnLst>
                              <p:par>
                                <p:cTn id="1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4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4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500"/>
                            </p:stCondLst>
                            <p:childTnLst>
                              <p:par>
                                <p:cTn id="1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4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1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There are </a:t>
            </a: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12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different pentominoes to find – you have already seen 2 of them.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Be careful though – rotations and reflections do not count.</a:t>
            </a:r>
          </a:p>
          <a:p>
            <a:pPr>
              <a:buNone/>
            </a:pPr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For example: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					These are all the 					same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pentomino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!</a:t>
            </a:r>
            <a:endParaRPr lang="en-GB" dirty="0">
              <a:solidFill>
                <a:srgbClr val="7030A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827584" y="4797152"/>
            <a:ext cx="1008112" cy="1008112"/>
            <a:chOff x="5796136" y="4005064"/>
            <a:chExt cx="2160240" cy="2160240"/>
          </a:xfrm>
        </p:grpSpPr>
        <p:sp>
          <p:nvSpPr>
            <p:cNvPr id="22" name="Rectangle 21"/>
            <p:cNvSpPr/>
            <p:nvPr/>
          </p:nvSpPr>
          <p:spPr>
            <a:xfrm>
              <a:off x="579613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16216" y="472514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1621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3629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16216" y="400506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" name="Group 33"/>
          <p:cNvGrpSpPr/>
          <p:nvPr/>
        </p:nvGrpSpPr>
        <p:grpSpPr>
          <a:xfrm rot="5400000">
            <a:off x="2195736" y="4797152"/>
            <a:ext cx="1008112" cy="1008112"/>
            <a:chOff x="5796136" y="4005064"/>
            <a:chExt cx="2160240" cy="2160240"/>
          </a:xfrm>
        </p:grpSpPr>
        <p:sp>
          <p:nvSpPr>
            <p:cNvPr id="35" name="Rectangle 34"/>
            <p:cNvSpPr/>
            <p:nvPr/>
          </p:nvSpPr>
          <p:spPr>
            <a:xfrm>
              <a:off x="579613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516216" y="472514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1621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23629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516216" y="400506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0" name="Group 39"/>
          <p:cNvGrpSpPr/>
          <p:nvPr/>
        </p:nvGrpSpPr>
        <p:grpSpPr>
          <a:xfrm rot="10800000">
            <a:off x="3491880" y="4797152"/>
            <a:ext cx="1008112" cy="1008112"/>
            <a:chOff x="5796136" y="4005064"/>
            <a:chExt cx="2160240" cy="2160240"/>
          </a:xfrm>
        </p:grpSpPr>
        <p:sp>
          <p:nvSpPr>
            <p:cNvPr id="41" name="Rectangle 40"/>
            <p:cNvSpPr/>
            <p:nvPr/>
          </p:nvSpPr>
          <p:spPr>
            <a:xfrm>
              <a:off x="579613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6216" y="472514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51621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236296" y="544522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16216" y="4005064"/>
              <a:ext cx="720080" cy="7200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1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Working on your </a:t>
            </a:r>
            <a:r>
              <a:rPr lang="en-GB" smtClean="0">
                <a:solidFill>
                  <a:srgbClr val="7030A0"/>
                </a:solidFill>
                <a:latin typeface="Comic Sans MS" pitchFamily="66" charset="0"/>
              </a:rPr>
              <a:t>own or with a partner 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see if you can make all 12 pentominoes.</a:t>
            </a:r>
          </a:p>
          <a:p>
            <a:pPr>
              <a:buNone/>
            </a:pPr>
            <a:endParaRPr lang="en-GB" sz="16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Choosing a different colour for each 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pentomino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will make it easier for you to spot the different combinations.</a:t>
            </a:r>
          </a:p>
          <a:p>
            <a:pPr>
              <a:buNone/>
            </a:pPr>
            <a:endParaRPr lang="en-GB" sz="16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1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You can either make your pentominoes out of cubes (3D pentominoes), or draw them on squared paper, colour them and then cut them out (2D pentominoes).</a:t>
            </a:r>
          </a:p>
          <a:p>
            <a:pPr>
              <a:buNone/>
            </a:pPr>
            <a:endParaRPr lang="en-GB" sz="1600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Ready?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Then off you go – you have 10 minutes!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1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Did you manage to find all 12?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You can check now.  Here they are: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6" name="irc_mi" descr="http://www.coolmagnetman.com/images/p11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36912"/>
            <a:ext cx="748883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Now that you have all 12 pentominoes (hopefully!), you are ready for the next challenge.</a:t>
            </a: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Using your 12 pentominoes, see if you can combine them to make a rectangle/</a:t>
            </a:r>
            <a:r>
              <a:rPr lang="en-GB" dirty="0" err="1" smtClean="0">
                <a:solidFill>
                  <a:srgbClr val="7030A0"/>
                </a:solidFill>
                <a:latin typeface="Comic Sans MS" pitchFamily="66" charset="0"/>
              </a:rPr>
              <a:t>cuboid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.  </a:t>
            </a:r>
          </a:p>
          <a:p>
            <a:pPr>
              <a:buNone/>
            </a:pPr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It should be possible to make at least 4 different sizes of rectangles/cuboids.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3800" b="1" dirty="0" smtClean="0">
                <a:solidFill>
                  <a:srgbClr val="7030A0"/>
                </a:solidFill>
                <a:latin typeface="Comic Sans MS" pitchFamily="66" charset="0"/>
              </a:rPr>
              <a:t>	Remember:</a:t>
            </a:r>
          </a:p>
          <a:p>
            <a:pPr>
              <a:buNone/>
            </a:pPr>
            <a:endParaRPr lang="en-GB" sz="19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endParaRPr lang="en-GB" sz="13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72000" indent="-72000"/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sz="3800" dirty="0" smtClean="0">
                <a:solidFill>
                  <a:srgbClr val="7030A0"/>
                </a:solidFill>
                <a:latin typeface="Comic Sans MS" pitchFamily="66" charset="0"/>
              </a:rPr>
              <a:t>There should not be any gaps in your 	shape.</a:t>
            </a:r>
          </a:p>
          <a:p>
            <a:pPr marL="72000" indent="-72000"/>
            <a:r>
              <a:rPr lang="en-GB" sz="3800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sz="3800" dirty="0" smtClean="0">
                <a:solidFill>
                  <a:srgbClr val="7030A0"/>
                </a:solidFill>
                <a:latin typeface="Comic Sans MS" pitchFamily="66" charset="0"/>
              </a:rPr>
              <a:t>There should not be any overlapping 	squares/cubes.</a:t>
            </a:r>
          </a:p>
          <a:p>
            <a:pPr marL="72000" indent="-72000"/>
            <a:r>
              <a:rPr lang="en-GB" sz="3800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sz="3800" dirty="0" smtClean="0">
                <a:solidFill>
                  <a:srgbClr val="7030A0"/>
                </a:solidFill>
                <a:latin typeface="Comic Sans MS" pitchFamily="66" charset="0"/>
              </a:rPr>
              <a:t>There should not be any 	squares/cubes sticking out from the 	shape.</a:t>
            </a:r>
          </a:p>
          <a:p>
            <a:pPr marL="72000" indent="-72000"/>
            <a:r>
              <a:rPr lang="en-GB" sz="3800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sz="3800" dirty="0" smtClean="0">
                <a:solidFill>
                  <a:srgbClr val="7030A0"/>
                </a:solidFill>
                <a:latin typeface="Comic Sans MS" pitchFamily="66" charset="0"/>
              </a:rPr>
              <a:t>You must use all 12 pentominoes.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Comic Sans MS" pitchFamily="66" charset="0"/>
              </a:rPr>
              <a:t>Challenge 2</a:t>
            </a:r>
            <a:endParaRPr lang="en-GB" b="1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3800" b="1" dirty="0" smtClean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Ready?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Then off you go – you have 10 minutes!</a:t>
            </a:r>
          </a:p>
          <a:p>
            <a:pPr>
              <a:buNone/>
            </a:pP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	Did you manage to make any rectangles?</a:t>
            </a:r>
          </a:p>
          <a:p>
            <a:pPr>
              <a:buNone/>
            </a:pPr>
            <a:r>
              <a:rPr lang="en-GB" dirty="0">
                <a:solidFill>
                  <a:srgbClr val="7030A0"/>
                </a:solidFill>
                <a:latin typeface="Comic Sans MS" pitchFamily="66" charset="0"/>
              </a:rPr>
              <a:t>	</a:t>
            </a:r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There are thousands of possible solutions, but here are 4 to look 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45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Spatial Exploration with Pentominoes</vt:lpstr>
      <vt:lpstr>What are pentominoes?</vt:lpstr>
      <vt:lpstr>Challenge 1</vt:lpstr>
      <vt:lpstr>Challenge 1</vt:lpstr>
      <vt:lpstr>Challenge 1</vt:lpstr>
      <vt:lpstr>Challenge 1</vt:lpstr>
      <vt:lpstr>Challenge 2</vt:lpstr>
      <vt:lpstr>Challenge 2</vt:lpstr>
      <vt:lpstr>Challenge 2</vt:lpstr>
      <vt:lpstr>Challenge 2</vt:lpstr>
      <vt:lpstr>Challenge 2</vt:lpstr>
      <vt:lpstr>Challenge 2</vt:lpstr>
      <vt:lpstr>Challenge 2</vt:lpstr>
      <vt:lpstr>Challenge 3</vt:lpstr>
      <vt:lpstr>Challenge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</dc:creator>
  <cp:lastModifiedBy>Gareth Pitchford</cp:lastModifiedBy>
  <cp:revision>22</cp:revision>
  <dcterms:created xsi:type="dcterms:W3CDTF">2014-03-15T07:58:05Z</dcterms:created>
  <dcterms:modified xsi:type="dcterms:W3CDTF">2014-03-17T11:35:11Z</dcterms:modified>
</cp:coreProperties>
</file>