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26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939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108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92552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73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3834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3689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728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490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341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19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9770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08871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689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046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4462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7764-BACD-4177-A471-3622CBC8F6F4}" type="datetimeFigureOut">
              <a:rPr lang="en-IE" smtClean="0"/>
              <a:t>30/01/2017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7C2D43E-E00A-40BB-AF87-44E8C67BAD9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6888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Money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124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7200" dirty="0">
                <a:solidFill>
                  <a:srgbClr val="FF0000"/>
                </a:solidFill>
              </a:rPr>
              <a:t>SPECIAL OFFER!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Tesco advertises fruit and vegetables on a special offer of </a:t>
            </a:r>
            <a:r>
              <a:rPr lang="en-IE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“2 for €2”</a:t>
            </a:r>
          </a:p>
          <a:p>
            <a:r>
              <a:rPr lang="en-IE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Find out: </a:t>
            </a:r>
            <a:r>
              <a:rPr lang="en-IE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How much are we saving?</a:t>
            </a:r>
          </a:p>
          <a:p>
            <a:r>
              <a:rPr lang="en-IE" b="1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</a:t>
            </a:r>
            <a:r>
              <a:rPr lang="en-IE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Apples are normally €1.49 per bag. </a:t>
            </a:r>
          </a:p>
          <a:p>
            <a:r>
              <a:rPr lang="en-IE" dirty="0">
                <a:solidFill>
                  <a:schemeClr val="tx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How much do we save on this offer?                                                                                      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9306" y="3322749"/>
            <a:ext cx="3228331" cy="226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2 for €2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Butternut squash is usually €2.24, how much of a saving are we making by buying this on special offer?</a:t>
            </a:r>
          </a:p>
          <a:p>
            <a:endParaRPr lang="en-IE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7612" y="2693053"/>
            <a:ext cx="2500768" cy="334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852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2 for €2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Brussel sprouts are normally €1.19, how much of a saving are we making during this special offer? 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6421" y="3013657"/>
            <a:ext cx="4578494" cy="2852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7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The same type of skirt is on sale for Black Friday in both River Island and New Look.</a:t>
            </a:r>
          </a:p>
          <a:p>
            <a:r>
              <a:rPr lang="en-IE" dirty="0"/>
              <a:t> In River Island, the skirt is €67 with 30% off. In New Look, it is €40 with 15% off. Which is better value? </a:t>
            </a:r>
          </a:p>
          <a:p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34" y="609600"/>
            <a:ext cx="8596668" cy="132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8056" y="3348507"/>
            <a:ext cx="4005330" cy="2575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0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Mum bought a fridge the week before Black Friday. It cost €349. In the sales on Black Friday, it was advertised as having 20% off. How much extra did Mum pay?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7869" y="2820473"/>
            <a:ext cx="2480204" cy="3220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34" y="609600"/>
            <a:ext cx="8596668" cy="1320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3858" y="3470856"/>
            <a:ext cx="1524953" cy="192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50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Dave saved €150 on Black Friday when he bought his new Phillips </a:t>
            </a:r>
            <a:r>
              <a:rPr lang="en-IE" dirty="0" err="1"/>
              <a:t>SmartTV</a:t>
            </a:r>
            <a:r>
              <a:rPr lang="en-IE" dirty="0"/>
              <a:t>. The store he bought it in had a discount of 35% off. How much did his TV cost originally? How much did he pay for it?</a:t>
            </a:r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34" y="609600"/>
            <a:ext cx="8596668" cy="1320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8039" y="3142444"/>
            <a:ext cx="6619741" cy="267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765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233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Ebrima</vt:lpstr>
      <vt:lpstr>Trebuchet MS</vt:lpstr>
      <vt:lpstr>Wingdings 3</vt:lpstr>
      <vt:lpstr>Facet</vt:lpstr>
      <vt:lpstr>Money</vt:lpstr>
      <vt:lpstr>SPECIAL OFFER!</vt:lpstr>
      <vt:lpstr>2 for €2</vt:lpstr>
      <vt:lpstr>2 for €2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</dc:title>
  <dc:creator>Orlaith Higgins</dc:creator>
  <cp:lastModifiedBy>Gareth Pitchford</cp:lastModifiedBy>
  <cp:revision>6</cp:revision>
  <dcterms:created xsi:type="dcterms:W3CDTF">2016-11-26T16:49:12Z</dcterms:created>
  <dcterms:modified xsi:type="dcterms:W3CDTF">2017-01-30T10:12:26Z</dcterms:modified>
</cp:coreProperties>
</file>