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1610-B6D9-4408-BEC2-6C754E0546F1}" type="datetimeFigureOut">
              <a:rPr lang="en-US" smtClean="0"/>
              <a:t>2/1/2012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A401-199B-4E47-8DEE-9F6E4D8432C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57290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19287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250029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307180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364330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421481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478631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535781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592932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650082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714348" y="21429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How many squares are coloured in?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13572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19287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1357290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19287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250029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307180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364330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421481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478631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535781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592932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650082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250029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307180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1357290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19287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250029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307180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364330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421481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478631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535781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592932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650082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1357290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19287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250029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307180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364330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421481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478631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535781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592932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650082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1357290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19287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250029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307180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364330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421481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478631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535781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592932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650082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1357290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19287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250029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307180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364330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421481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478631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535781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592932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650082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1357290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19287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250029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307180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364330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421481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478631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535781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592932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650082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1357290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19287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250029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307180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364330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421481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478631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535781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592932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650082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1357290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19287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250029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307180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364330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21481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8631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535781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592932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650082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1357290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19287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250029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307180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364330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421481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478631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535781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592932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650082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364330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421481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478631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535781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592932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650082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21" grpId="0" animBg="1"/>
      <p:bldP spid="12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572264" y="1000108"/>
            <a:ext cx="3429024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14</a:t>
            </a:r>
            <a:endParaRPr lang="en-GB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16" name="Group 15"/>
          <p:cNvGrpSpPr/>
          <p:nvPr/>
        </p:nvGrpSpPr>
        <p:grpSpPr>
          <a:xfrm>
            <a:off x="6786578" y="2071678"/>
            <a:ext cx="428628" cy="4214842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35756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 animBg="1"/>
      <p:bldP spid="213" grpId="0"/>
      <p:bldP spid="2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572264" y="1000108"/>
            <a:ext cx="3429024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15</a:t>
            </a:r>
            <a:endParaRPr lang="en-GB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214842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35756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78619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14" grpId="0" animBg="1"/>
      <p:bldP spid="2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16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286280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35756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78619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1" grpId="0" animBg="1"/>
      <p:bldP spid="2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17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286280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35756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78619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464344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3" grpId="0" animBg="1"/>
      <p:bldP spid="2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18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286280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35756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78619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464344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69"/>
          <p:cNvSpPr>
            <a:spLocks noChangeArrowheads="1"/>
          </p:cNvSpPr>
          <p:nvPr/>
        </p:nvSpPr>
        <p:spPr bwMode="auto">
          <a:xfrm>
            <a:off x="7500958" y="507207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5" grpId="0" animBg="1"/>
      <p:bldP spid="2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19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42900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92906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35769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478632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69"/>
          <p:cNvSpPr>
            <a:spLocks noChangeArrowheads="1"/>
          </p:cNvSpPr>
          <p:nvPr/>
        </p:nvSpPr>
        <p:spPr bwMode="auto">
          <a:xfrm>
            <a:off x="7500958" y="528638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69"/>
          <p:cNvSpPr>
            <a:spLocks noChangeArrowheads="1"/>
          </p:cNvSpPr>
          <p:nvPr/>
        </p:nvSpPr>
        <p:spPr bwMode="auto">
          <a:xfrm>
            <a:off x="7500958" y="578645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7" grpId="0" animBg="1"/>
      <p:bldP spid="2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20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42900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92906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35769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478632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69"/>
          <p:cNvSpPr>
            <a:spLocks noChangeArrowheads="1"/>
          </p:cNvSpPr>
          <p:nvPr/>
        </p:nvSpPr>
        <p:spPr bwMode="auto">
          <a:xfrm>
            <a:off x="7500958" y="528638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69"/>
          <p:cNvSpPr>
            <a:spLocks noChangeArrowheads="1"/>
          </p:cNvSpPr>
          <p:nvPr/>
        </p:nvSpPr>
        <p:spPr bwMode="auto">
          <a:xfrm>
            <a:off x="7500958" y="578645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621508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41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52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4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5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7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8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9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0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1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2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3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4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7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8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9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0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1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27" grpId="0" animBg="1"/>
      <p:bldP spid="228" grpId="0" animBg="1"/>
      <p:bldP spid="229" grpId="0" animBg="1"/>
      <p:bldP spid="230" grpId="0" animBg="1"/>
      <p:bldP spid="214" grpId="0" animBg="1"/>
      <p:bldP spid="232" grpId="0" animBg="1"/>
      <p:bldP spid="234" grpId="0" animBg="1"/>
      <p:bldP spid="236" grpId="0" animBg="1"/>
      <p:bldP spid="238" grpId="0" animBg="1"/>
      <p:bldP spid="239" grpId="0" animBg="1"/>
      <p:bldP spid="240" grpId="0" animBg="1"/>
      <p:bldP spid="240" grpId="1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21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27" grpId="0" animBg="1"/>
      <p:bldP spid="2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22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14" grpId="0" animBg="1"/>
      <p:bldP spid="2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23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29" grpId="0" animBg="1"/>
      <p:bldP spid="2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1"/>
          <p:cNvSpPr>
            <a:spLocks noChangeArrowheads="1"/>
          </p:cNvSpPr>
          <p:nvPr/>
        </p:nvSpPr>
        <p:spPr bwMode="auto">
          <a:xfrm>
            <a:off x="1928794" y="85723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Rectangle 161"/>
          <p:cNvSpPr>
            <a:spLocks noChangeArrowheads="1"/>
          </p:cNvSpPr>
          <p:nvPr/>
        </p:nvSpPr>
        <p:spPr bwMode="auto">
          <a:xfrm>
            <a:off x="19287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Rectangle 161"/>
          <p:cNvSpPr>
            <a:spLocks noChangeArrowheads="1"/>
          </p:cNvSpPr>
          <p:nvPr/>
        </p:nvSpPr>
        <p:spPr bwMode="auto">
          <a:xfrm>
            <a:off x="1928794" y="185736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161"/>
          <p:cNvSpPr>
            <a:spLocks noChangeArrowheads="1"/>
          </p:cNvSpPr>
          <p:nvPr/>
        </p:nvSpPr>
        <p:spPr bwMode="auto">
          <a:xfrm>
            <a:off x="1928794" y="2357430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161"/>
          <p:cNvSpPr>
            <a:spLocks noChangeArrowheads="1"/>
          </p:cNvSpPr>
          <p:nvPr/>
        </p:nvSpPr>
        <p:spPr bwMode="auto">
          <a:xfrm>
            <a:off x="1928794" y="2857496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161"/>
          <p:cNvSpPr>
            <a:spLocks noChangeArrowheads="1"/>
          </p:cNvSpPr>
          <p:nvPr/>
        </p:nvSpPr>
        <p:spPr bwMode="auto">
          <a:xfrm>
            <a:off x="1928794" y="335756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161"/>
          <p:cNvSpPr>
            <a:spLocks noChangeArrowheads="1"/>
          </p:cNvSpPr>
          <p:nvPr/>
        </p:nvSpPr>
        <p:spPr bwMode="auto">
          <a:xfrm>
            <a:off x="1928794" y="385762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161"/>
          <p:cNvSpPr>
            <a:spLocks noChangeArrowheads="1"/>
          </p:cNvSpPr>
          <p:nvPr/>
        </p:nvSpPr>
        <p:spPr bwMode="auto">
          <a:xfrm>
            <a:off x="1928794" y="43576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161"/>
          <p:cNvSpPr>
            <a:spLocks noChangeArrowheads="1"/>
          </p:cNvSpPr>
          <p:nvPr/>
        </p:nvSpPr>
        <p:spPr bwMode="auto">
          <a:xfrm>
            <a:off x="1928794" y="4857760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61"/>
          <p:cNvSpPr>
            <a:spLocks noChangeArrowheads="1"/>
          </p:cNvSpPr>
          <p:nvPr/>
        </p:nvSpPr>
        <p:spPr bwMode="auto">
          <a:xfrm>
            <a:off x="1928794" y="5357826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286116" y="1714488"/>
            <a:ext cx="3429024" cy="3154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10</a:t>
            </a:r>
            <a:endParaRPr lang="en-GB" sz="199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24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4" grpId="0" animBg="1"/>
      <p:bldP spid="2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25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371475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8" grpId="0" animBg="1"/>
      <p:bldP spid="2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26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371475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161"/>
          <p:cNvSpPr>
            <a:spLocks noChangeArrowheads="1"/>
          </p:cNvSpPr>
          <p:nvPr/>
        </p:nvSpPr>
        <p:spPr bwMode="auto">
          <a:xfrm>
            <a:off x="321467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36" grpId="0" animBg="1"/>
      <p:bldP spid="25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27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371475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161"/>
          <p:cNvSpPr>
            <a:spLocks noChangeArrowheads="1"/>
          </p:cNvSpPr>
          <p:nvPr/>
        </p:nvSpPr>
        <p:spPr bwMode="auto">
          <a:xfrm>
            <a:off x="321467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2" name="Rectangle 69"/>
          <p:cNvSpPr>
            <a:spLocks noChangeArrowheads="1"/>
          </p:cNvSpPr>
          <p:nvPr/>
        </p:nvSpPr>
        <p:spPr bwMode="auto">
          <a:xfrm>
            <a:off x="7500958" y="464344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4" name="Rectangle 161"/>
          <p:cNvSpPr>
            <a:spLocks noChangeArrowheads="1"/>
          </p:cNvSpPr>
          <p:nvPr/>
        </p:nvSpPr>
        <p:spPr bwMode="auto">
          <a:xfrm>
            <a:off x="378618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52" grpId="0" animBg="1"/>
      <p:bldP spid="2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28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371475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161"/>
          <p:cNvSpPr>
            <a:spLocks noChangeArrowheads="1"/>
          </p:cNvSpPr>
          <p:nvPr/>
        </p:nvSpPr>
        <p:spPr bwMode="auto">
          <a:xfrm>
            <a:off x="321467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2" name="Rectangle 69"/>
          <p:cNvSpPr>
            <a:spLocks noChangeArrowheads="1"/>
          </p:cNvSpPr>
          <p:nvPr/>
        </p:nvSpPr>
        <p:spPr bwMode="auto">
          <a:xfrm>
            <a:off x="7500958" y="464344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4" name="Rectangle 161"/>
          <p:cNvSpPr>
            <a:spLocks noChangeArrowheads="1"/>
          </p:cNvSpPr>
          <p:nvPr/>
        </p:nvSpPr>
        <p:spPr bwMode="auto">
          <a:xfrm>
            <a:off x="378618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5" name="Rectangle 161"/>
          <p:cNvSpPr>
            <a:spLocks noChangeArrowheads="1"/>
          </p:cNvSpPr>
          <p:nvPr/>
        </p:nvSpPr>
        <p:spPr bwMode="auto">
          <a:xfrm>
            <a:off x="435768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" name="Rectangle 69"/>
          <p:cNvSpPr>
            <a:spLocks noChangeArrowheads="1"/>
          </p:cNvSpPr>
          <p:nvPr/>
        </p:nvSpPr>
        <p:spPr bwMode="auto">
          <a:xfrm>
            <a:off x="7500958" y="521495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55" grpId="0" animBg="1"/>
      <p:bldP spid="2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29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86578" y="2071678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86512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85749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328612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371475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161"/>
          <p:cNvSpPr>
            <a:spLocks noChangeArrowheads="1"/>
          </p:cNvSpPr>
          <p:nvPr/>
        </p:nvSpPr>
        <p:spPr bwMode="auto">
          <a:xfrm>
            <a:off x="3214678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9"/>
          <p:cNvSpPr>
            <a:spLocks noChangeArrowheads="1"/>
          </p:cNvSpPr>
          <p:nvPr/>
        </p:nvSpPr>
        <p:spPr bwMode="auto">
          <a:xfrm>
            <a:off x="7500958" y="421481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2" name="Rectangle 69"/>
          <p:cNvSpPr>
            <a:spLocks noChangeArrowheads="1"/>
          </p:cNvSpPr>
          <p:nvPr/>
        </p:nvSpPr>
        <p:spPr bwMode="auto">
          <a:xfrm>
            <a:off x="7500958" y="464344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4" name="Rectangle 161"/>
          <p:cNvSpPr>
            <a:spLocks noChangeArrowheads="1"/>
          </p:cNvSpPr>
          <p:nvPr/>
        </p:nvSpPr>
        <p:spPr bwMode="auto">
          <a:xfrm>
            <a:off x="3786182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5" name="Rectangle 161"/>
          <p:cNvSpPr>
            <a:spLocks noChangeArrowheads="1"/>
          </p:cNvSpPr>
          <p:nvPr/>
        </p:nvSpPr>
        <p:spPr bwMode="auto">
          <a:xfrm>
            <a:off x="4357686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" name="Rectangle 69"/>
          <p:cNvSpPr>
            <a:spLocks noChangeArrowheads="1"/>
          </p:cNvSpPr>
          <p:nvPr/>
        </p:nvSpPr>
        <p:spPr bwMode="auto">
          <a:xfrm>
            <a:off x="7500958" y="521495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7" name="Rectangle 161"/>
          <p:cNvSpPr>
            <a:spLocks noChangeArrowheads="1"/>
          </p:cNvSpPr>
          <p:nvPr/>
        </p:nvSpPr>
        <p:spPr bwMode="auto">
          <a:xfrm>
            <a:off x="4929190" y="1928802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8" name="Rectangle 69"/>
          <p:cNvSpPr>
            <a:spLocks noChangeArrowheads="1"/>
          </p:cNvSpPr>
          <p:nvPr/>
        </p:nvSpPr>
        <p:spPr bwMode="auto">
          <a:xfrm>
            <a:off x="7429520" y="571501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57" grpId="0" animBg="1"/>
      <p:bldP spid="25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92866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150016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7167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264317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321467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378618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435768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492919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55006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35715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92866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357158" y="1358886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928662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1500166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2071670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643174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3214678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3786182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4357686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4929190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5500694" y="1357298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150016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207167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357158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92866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150016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207167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264317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321467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378618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435768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492919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55006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357158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92866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0016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207167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264317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321467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378618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435768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492919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5006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357158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92866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150016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207167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264317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321467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378618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435768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492919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55006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357158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92866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150016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207167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264317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321467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378618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435768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492919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55006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357158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92866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150016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207167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264317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321467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378618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435768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492919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55006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357158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92866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150016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207167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264317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321467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378618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435768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492919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55006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357158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92866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150016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207167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264317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321467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378618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435768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492919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55006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264317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321467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378618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435768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49291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55006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35715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92866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150016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2" name="Rectangle 161"/>
          <p:cNvSpPr>
            <a:spLocks noChangeArrowheads="1"/>
          </p:cNvSpPr>
          <p:nvPr/>
        </p:nvSpPr>
        <p:spPr bwMode="auto">
          <a:xfrm>
            <a:off x="207167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3" name="TextBox 212"/>
          <p:cNvSpPr txBox="1"/>
          <p:nvPr/>
        </p:nvSpPr>
        <p:spPr>
          <a:xfrm>
            <a:off x="6643702" y="857232"/>
            <a:ext cx="3429024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3</a:t>
            </a:r>
            <a:r>
              <a:rPr lang="en-GB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0</a:t>
            </a:r>
            <a:endParaRPr lang="en-GB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572264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ssoonPrimaryInfant" pitchFamily="2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ssoonPrimaryInfant" pitchFamily="2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715140" y="2143116"/>
            <a:ext cx="428628" cy="4357718"/>
            <a:chOff x="1928794" y="857232"/>
            <a:chExt cx="519113" cy="5019706"/>
          </a:xfrm>
        </p:grpSpPr>
        <p:sp>
          <p:nvSpPr>
            <p:cNvPr id="217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7" name="Rectangle 69"/>
          <p:cNvSpPr>
            <a:spLocks noChangeArrowheads="1"/>
          </p:cNvSpPr>
          <p:nvPr/>
        </p:nvSpPr>
        <p:spPr bwMode="auto">
          <a:xfrm>
            <a:off x="7500958" y="207167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8" name="Rectangle 69"/>
          <p:cNvSpPr>
            <a:spLocks noChangeArrowheads="1"/>
          </p:cNvSpPr>
          <p:nvPr/>
        </p:nvSpPr>
        <p:spPr bwMode="auto">
          <a:xfrm>
            <a:off x="7500958" y="250030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9" name="Rectangle 69"/>
          <p:cNvSpPr>
            <a:spLocks noChangeArrowheads="1"/>
          </p:cNvSpPr>
          <p:nvPr/>
        </p:nvSpPr>
        <p:spPr bwMode="auto">
          <a:xfrm>
            <a:off x="7500958" y="292893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0" name="Rectangle 69"/>
          <p:cNvSpPr>
            <a:spLocks noChangeArrowheads="1"/>
          </p:cNvSpPr>
          <p:nvPr/>
        </p:nvSpPr>
        <p:spPr bwMode="auto">
          <a:xfrm>
            <a:off x="7500958" y="3429000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4" name="Rectangle 69"/>
          <p:cNvSpPr>
            <a:spLocks noChangeArrowheads="1"/>
          </p:cNvSpPr>
          <p:nvPr/>
        </p:nvSpPr>
        <p:spPr bwMode="auto">
          <a:xfrm>
            <a:off x="7500958" y="3929066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6" name="Rectangle 161"/>
          <p:cNvSpPr>
            <a:spLocks noChangeArrowheads="1"/>
          </p:cNvSpPr>
          <p:nvPr/>
        </p:nvSpPr>
        <p:spPr bwMode="auto">
          <a:xfrm>
            <a:off x="264317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1" name="Rectangle 161"/>
          <p:cNvSpPr>
            <a:spLocks noChangeArrowheads="1"/>
          </p:cNvSpPr>
          <p:nvPr/>
        </p:nvSpPr>
        <p:spPr bwMode="auto">
          <a:xfrm>
            <a:off x="3214678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2" name="Rectangle 69"/>
          <p:cNvSpPr>
            <a:spLocks noChangeArrowheads="1"/>
          </p:cNvSpPr>
          <p:nvPr/>
        </p:nvSpPr>
        <p:spPr bwMode="auto">
          <a:xfrm>
            <a:off x="7500958" y="435769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3" name="Rectangle 161"/>
          <p:cNvSpPr>
            <a:spLocks noChangeArrowheads="1"/>
          </p:cNvSpPr>
          <p:nvPr/>
        </p:nvSpPr>
        <p:spPr bwMode="auto">
          <a:xfrm>
            <a:off x="3786182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4" name="Rectangle 69"/>
          <p:cNvSpPr>
            <a:spLocks noChangeArrowheads="1"/>
          </p:cNvSpPr>
          <p:nvPr/>
        </p:nvSpPr>
        <p:spPr bwMode="auto">
          <a:xfrm>
            <a:off x="7500958" y="478632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" name="Rectangle 161"/>
          <p:cNvSpPr>
            <a:spLocks noChangeArrowheads="1"/>
          </p:cNvSpPr>
          <p:nvPr/>
        </p:nvSpPr>
        <p:spPr bwMode="auto">
          <a:xfrm>
            <a:off x="4357686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6" name="Rectangle 69"/>
          <p:cNvSpPr>
            <a:spLocks noChangeArrowheads="1"/>
          </p:cNvSpPr>
          <p:nvPr/>
        </p:nvSpPr>
        <p:spPr bwMode="auto">
          <a:xfrm>
            <a:off x="7500958" y="5286388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7" name="Rectangle 161"/>
          <p:cNvSpPr>
            <a:spLocks noChangeArrowheads="1"/>
          </p:cNvSpPr>
          <p:nvPr/>
        </p:nvSpPr>
        <p:spPr bwMode="auto">
          <a:xfrm>
            <a:off x="4929190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8" name="Rectangle 69"/>
          <p:cNvSpPr>
            <a:spLocks noChangeArrowheads="1"/>
          </p:cNvSpPr>
          <p:nvPr/>
        </p:nvSpPr>
        <p:spPr bwMode="auto">
          <a:xfrm>
            <a:off x="7500958" y="5786454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9" name="Rectangle 161"/>
          <p:cNvSpPr>
            <a:spLocks noChangeArrowheads="1"/>
          </p:cNvSpPr>
          <p:nvPr/>
        </p:nvSpPr>
        <p:spPr bwMode="auto">
          <a:xfrm>
            <a:off x="5500694" y="1357298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0" name="Rectangle 69"/>
          <p:cNvSpPr>
            <a:spLocks noChangeArrowheads="1"/>
          </p:cNvSpPr>
          <p:nvPr/>
        </p:nvSpPr>
        <p:spPr bwMode="auto">
          <a:xfrm>
            <a:off x="7500958" y="6215082"/>
            <a:ext cx="428628" cy="3571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5"/>
          <p:cNvGrpSpPr/>
          <p:nvPr/>
        </p:nvGrpSpPr>
        <p:grpSpPr>
          <a:xfrm>
            <a:off x="6215074" y="2143116"/>
            <a:ext cx="428628" cy="4357718"/>
            <a:chOff x="1928794" y="857232"/>
            <a:chExt cx="519113" cy="5019706"/>
          </a:xfrm>
        </p:grpSpPr>
        <p:sp>
          <p:nvSpPr>
            <p:cNvPr id="24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41" name="Rectangle 6"/>
          <p:cNvSpPr>
            <a:spLocks noChangeArrowheads="1"/>
          </p:cNvSpPr>
          <p:nvPr/>
        </p:nvSpPr>
        <p:spPr bwMode="auto">
          <a:xfrm>
            <a:off x="357158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2" name="Rectangle 6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3" name="Rectangle 6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4" name="Rectangle 6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5" name="Rectangle 6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" name="Rectangle 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7" name="Rectangle 6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8" name="Rectangle 6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9" name="Rectangle 6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60" name="Rectangle 6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61" name="Group 15"/>
          <p:cNvGrpSpPr/>
          <p:nvPr/>
        </p:nvGrpSpPr>
        <p:grpSpPr>
          <a:xfrm>
            <a:off x="7215206" y="2143116"/>
            <a:ext cx="428628" cy="4357718"/>
            <a:chOff x="1928794" y="857232"/>
            <a:chExt cx="519113" cy="5019706"/>
          </a:xfrm>
        </p:grpSpPr>
        <p:sp>
          <p:nvSpPr>
            <p:cNvPr id="26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2" name="Rectangle 6"/>
          <p:cNvSpPr>
            <a:spLocks noChangeArrowheads="1"/>
          </p:cNvSpPr>
          <p:nvPr/>
        </p:nvSpPr>
        <p:spPr bwMode="auto">
          <a:xfrm>
            <a:off x="357158" y="1930390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3" name="Rectangle 61"/>
          <p:cNvSpPr>
            <a:spLocks noChangeArrowheads="1"/>
          </p:cNvSpPr>
          <p:nvPr/>
        </p:nvSpPr>
        <p:spPr bwMode="auto">
          <a:xfrm>
            <a:off x="928662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4" name="Rectangle 62"/>
          <p:cNvSpPr>
            <a:spLocks noChangeArrowheads="1"/>
          </p:cNvSpPr>
          <p:nvPr/>
        </p:nvSpPr>
        <p:spPr bwMode="auto">
          <a:xfrm>
            <a:off x="1500166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5" name="Rectangle 63"/>
          <p:cNvSpPr>
            <a:spLocks noChangeArrowheads="1"/>
          </p:cNvSpPr>
          <p:nvPr/>
        </p:nvSpPr>
        <p:spPr bwMode="auto">
          <a:xfrm>
            <a:off x="2071670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6" name="Rectangle 64"/>
          <p:cNvSpPr>
            <a:spLocks noChangeArrowheads="1"/>
          </p:cNvSpPr>
          <p:nvPr/>
        </p:nvSpPr>
        <p:spPr bwMode="auto">
          <a:xfrm>
            <a:off x="2643174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7" name="Rectangle 65"/>
          <p:cNvSpPr>
            <a:spLocks noChangeArrowheads="1"/>
          </p:cNvSpPr>
          <p:nvPr/>
        </p:nvSpPr>
        <p:spPr bwMode="auto">
          <a:xfrm>
            <a:off x="3214678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8" name="Rectangle 66"/>
          <p:cNvSpPr>
            <a:spLocks noChangeArrowheads="1"/>
          </p:cNvSpPr>
          <p:nvPr/>
        </p:nvSpPr>
        <p:spPr bwMode="auto">
          <a:xfrm>
            <a:off x="3786182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9" name="Rectangle 67"/>
          <p:cNvSpPr>
            <a:spLocks noChangeArrowheads="1"/>
          </p:cNvSpPr>
          <p:nvPr/>
        </p:nvSpPr>
        <p:spPr bwMode="auto">
          <a:xfrm>
            <a:off x="4357686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0" name="Rectangle 68"/>
          <p:cNvSpPr>
            <a:spLocks noChangeArrowheads="1"/>
          </p:cNvSpPr>
          <p:nvPr/>
        </p:nvSpPr>
        <p:spPr bwMode="auto">
          <a:xfrm>
            <a:off x="4929190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1" name="Rectangle 69"/>
          <p:cNvSpPr>
            <a:spLocks noChangeArrowheads="1"/>
          </p:cNvSpPr>
          <p:nvPr/>
        </p:nvSpPr>
        <p:spPr bwMode="auto">
          <a:xfrm>
            <a:off x="5500694" y="1928802"/>
            <a:ext cx="519113" cy="519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2" name="Rectangle 161"/>
          <p:cNvSpPr>
            <a:spLocks noChangeArrowheads="1"/>
          </p:cNvSpPr>
          <p:nvPr/>
        </p:nvSpPr>
        <p:spPr bwMode="auto">
          <a:xfrm>
            <a:off x="357158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3" name="Rectangle 161"/>
          <p:cNvSpPr>
            <a:spLocks noChangeArrowheads="1"/>
          </p:cNvSpPr>
          <p:nvPr/>
        </p:nvSpPr>
        <p:spPr bwMode="auto">
          <a:xfrm>
            <a:off x="928662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4" name="Rectangle 161"/>
          <p:cNvSpPr>
            <a:spLocks noChangeArrowheads="1"/>
          </p:cNvSpPr>
          <p:nvPr/>
        </p:nvSpPr>
        <p:spPr bwMode="auto">
          <a:xfrm>
            <a:off x="1500166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5" name="Rectangle 161"/>
          <p:cNvSpPr>
            <a:spLocks noChangeArrowheads="1"/>
          </p:cNvSpPr>
          <p:nvPr/>
        </p:nvSpPr>
        <p:spPr bwMode="auto">
          <a:xfrm>
            <a:off x="2071670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6" name="Rectangle 161"/>
          <p:cNvSpPr>
            <a:spLocks noChangeArrowheads="1"/>
          </p:cNvSpPr>
          <p:nvPr/>
        </p:nvSpPr>
        <p:spPr bwMode="auto">
          <a:xfrm>
            <a:off x="2643174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7" name="Rectangle 161"/>
          <p:cNvSpPr>
            <a:spLocks noChangeArrowheads="1"/>
          </p:cNvSpPr>
          <p:nvPr/>
        </p:nvSpPr>
        <p:spPr bwMode="auto">
          <a:xfrm>
            <a:off x="3214678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8" name="Rectangle 161"/>
          <p:cNvSpPr>
            <a:spLocks noChangeArrowheads="1"/>
          </p:cNvSpPr>
          <p:nvPr/>
        </p:nvSpPr>
        <p:spPr bwMode="auto">
          <a:xfrm>
            <a:off x="3786182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89" name="Rectangle 161"/>
          <p:cNvSpPr>
            <a:spLocks noChangeArrowheads="1"/>
          </p:cNvSpPr>
          <p:nvPr/>
        </p:nvSpPr>
        <p:spPr bwMode="auto">
          <a:xfrm>
            <a:off x="4357686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0" name="Rectangle 161"/>
          <p:cNvSpPr>
            <a:spLocks noChangeArrowheads="1"/>
          </p:cNvSpPr>
          <p:nvPr/>
        </p:nvSpPr>
        <p:spPr bwMode="auto">
          <a:xfrm>
            <a:off x="4929190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1" name="Rectangle 161"/>
          <p:cNvSpPr>
            <a:spLocks noChangeArrowheads="1"/>
          </p:cNvSpPr>
          <p:nvPr/>
        </p:nvSpPr>
        <p:spPr bwMode="auto">
          <a:xfrm>
            <a:off x="5500694" y="1928802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227" grpId="0" animBg="1"/>
      <p:bldP spid="228" grpId="0" animBg="1"/>
      <p:bldP spid="229" grpId="0" animBg="1"/>
      <p:bldP spid="230" grpId="0" animBg="1"/>
      <p:bldP spid="214" grpId="0" animBg="1"/>
      <p:bldP spid="232" grpId="0" animBg="1"/>
      <p:bldP spid="234" grpId="0" animBg="1"/>
      <p:bldP spid="236" grpId="0" animBg="1"/>
      <p:bldP spid="238" grpId="0" animBg="1"/>
      <p:bldP spid="240" grpId="0" animBg="1"/>
      <p:bldP spid="240" grpId="1" animBg="1"/>
      <p:bldP spid="260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42910" y="1500174"/>
            <a:ext cx="519113" cy="5019706"/>
            <a:chOff x="1928794" y="857232"/>
            <a:chExt cx="519113" cy="5019706"/>
          </a:xfrm>
        </p:grpSpPr>
        <p:sp>
          <p:nvSpPr>
            <p:cNvPr id="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28596" y="0"/>
            <a:ext cx="342902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10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1368" y="2714620"/>
            <a:ext cx="3429024" cy="3154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10</a:t>
            </a:r>
            <a:endParaRPr lang="en-GB" sz="199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428992" y="3286124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86182" y="2571744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30236" y="571480"/>
            <a:ext cx="5286380" cy="2215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115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285728"/>
            <a:ext cx="528638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72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57290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19287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250029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307180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364330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421481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478631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535781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592932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650082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714348" y="21429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How do we make 11?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13572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19287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1357290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19287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250029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307180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364330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421481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478631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535781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592932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650082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250029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307180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1357290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19287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250029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307180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364330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421481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478631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535781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592932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650082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1357290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19287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250029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307180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364330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421481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478631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535781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592932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650082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1357290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19287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250029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307180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364330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421481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478631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535781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592932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650082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1357290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19287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250029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307180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364330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421481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478631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535781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592932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650082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1357290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19287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250029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307180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364330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421481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478631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535781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592932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650082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1357290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19287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250029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307180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364330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421481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478631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535781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592932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650082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1357290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19287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250029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307180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364330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21481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8631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535781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592932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650082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1357290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19287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250029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307180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364330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421481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478631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535781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592932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650082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364330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421481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478631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535781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592932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650082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135729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857224" y="1571612"/>
            <a:ext cx="519113" cy="5019706"/>
            <a:chOff x="1928794" y="857232"/>
            <a:chExt cx="519113" cy="5019706"/>
          </a:xfrm>
        </p:grpSpPr>
        <p:sp>
          <p:nvSpPr>
            <p:cNvPr id="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714876" y="2714620"/>
            <a:ext cx="3429024" cy="3154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11</a:t>
            </a:r>
            <a:endParaRPr lang="en-GB" sz="199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69"/>
          <p:cNvSpPr>
            <a:spLocks noChangeArrowheads="1"/>
          </p:cNvSpPr>
          <p:nvPr/>
        </p:nvSpPr>
        <p:spPr bwMode="auto">
          <a:xfrm>
            <a:off x="1785918" y="157161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97788" y="212447"/>
            <a:ext cx="528638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8024" y="548680"/>
            <a:ext cx="5286380" cy="2215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115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428992" y="3286124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86182" y="2571744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57290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19287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250029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307180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364330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421481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478631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535781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592932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650082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714348" y="21429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How do we make 12?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13572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19287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1357290" y="135888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192879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250029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307180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364330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421481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478631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535781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592932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650082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250029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307180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1357290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19287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250029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307180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364330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421481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478631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535781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592932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650082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1357290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19287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250029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307180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364330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421481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478631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535781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592932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650082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1357290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19287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250029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307180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364330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421481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478631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535781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592932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650082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1357290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19287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250029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307180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364330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421481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478631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535781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592932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650082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1357290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19287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250029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307180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364330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421481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478631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535781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592932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650082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1357290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19287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250029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307180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364330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421481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478631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535781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592932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650082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1357290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19287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250029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307180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364330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21481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8631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535781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592932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650082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1357290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19287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250029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307180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364330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421481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478631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535781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592932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650082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364330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421481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478631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535781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592932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650082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135729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192879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5"/>
          <p:cNvGrpSpPr/>
          <p:nvPr/>
        </p:nvGrpSpPr>
        <p:grpSpPr>
          <a:xfrm>
            <a:off x="857224" y="1571612"/>
            <a:ext cx="519113" cy="5019706"/>
            <a:chOff x="1928794" y="857232"/>
            <a:chExt cx="519113" cy="5019706"/>
          </a:xfrm>
        </p:grpSpPr>
        <p:sp>
          <p:nvSpPr>
            <p:cNvPr id="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0" y="2714620"/>
            <a:ext cx="3429024" cy="3154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99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12</a:t>
            </a:r>
            <a:endParaRPr lang="en-GB" sz="199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69"/>
          <p:cNvSpPr>
            <a:spLocks noChangeArrowheads="1"/>
          </p:cNvSpPr>
          <p:nvPr/>
        </p:nvSpPr>
        <p:spPr bwMode="auto">
          <a:xfrm>
            <a:off x="1785918" y="157161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55576" y="260648"/>
            <a:ext cx="528638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30236" y="620688"/>
            <a:ext cx="5286380" cy="2215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1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428992" y="3286124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86182" y="2571744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69"/>
          <p:cNvSpPr>
            <a:spLocks noChangeArrowheads="1"/>
          </p:cNvSpPr>
          <p:nvPr/>
        </p:nvSpPr>
        <p:spPr bwMode="auto">
          <a:xfrm>
            <a:off x="1785918" y="214311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5" grpId="0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57290" y="78738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192879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250029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307180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>
            <a:off x="364330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4214810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4786314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67"/>
          <p:cNvSpPr>
            <a:spLocks noChangeArrowheads="1"/>
          </p:cNvSpPr>
          <p:nvPr/>
        </p:nvSpPr>
        <p:spPr bwMode="auto">
          <a:xfrm>
            <a:off x="5357818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5929322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6500826" y="7857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714348" y="21429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How do we make 13?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09" name="Rectangle 161"/>
          <p:cNvSpPr>
            <a:spLocks noChangeArrowheads="1"/>
          </p:cNvSpPr>
          <p:nvPr/>
        </p:nvSpPr>
        <p:spPr bwMode="auto">
          <a:xfrm>
            <a:off x="135729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161"/>
          <p:cNvSpPr>
            <a:spLocks noChangeArrowheads="1"/>
          </p:cNvSpPr>
          <p:nvPr/>
        </p:nvSpPr>
        <p:spPr bwMode="auto">
          <a:xfrm>
            <a:off x="192879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1357290" y="135888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1928794" y="1357298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62"/>
          <p:cNvSpPr>
            <a:spLocks noChangeArrowheads="1"/>
          </p:cNvSpPr>
          <p:nvPr/>
        </p:nvSpPr>
        <p:spPr bwMode="auto">
          <a:xfrm>
            <a:off x="250029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Rectangle 63"/>
          <p:cNvSpPr>
            <a:spLocks noChangeArrowheads="1"/>
          </p:cNvSpPr>
          <p:nvPr/>
        </p:nvSpPr>
        <p:spPr bwMode="auto">
          <a:xfrm>
            <a:off x="307180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364330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6" name="Rectangle 65"/>
          <p:cNvSpPr>
            <a:spLocks noChangeArrowheads="1"/>
          </p:cNvSpPr>
          <p:nvPr/>
        </p:nvSpPr>
        <p:spPr bwMode="auto">
          <a:xfrm>
            <a:off x="4214810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7" name="Rectangle 66"/>
          <p:cNvSpPr>
            <a:spLocks noChangeArrowheads="1"/>
          </p:cNvSpPr>
          <p:nvPr/>
        </p:nvSpPr>
        <p:spPr bwMode="auto">
          <a:xfrm>
            <a:off x="4786314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7"/>
          <p:cNvSpPr>
            <a:spLocks noChangeArrowheads="1"/>
          </p:cNvSpPr>
          <p:nvPr/>
        </p:nvSpPr>
        <p:spPr bwMode="auto">
          <a:xfrm>
            <a:off x="5357818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68"/>
          <p:cNvSpPr>
            <a:spLocks noChangeArrowheads="1"/>
          </p:cNvSpPr>
          <p:nvPr/>
        </p:nvSpPr>
        <p:spPr bwMode="auto">
          <a:xfrm>
            <a:off x="5929322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69"/>
          <p:cNvSpPr>
            <a:spLocks noChangeArrowheads="1"/>
          </p:cNvSpPr>
          <p:nvPr/>
        </p:nvSpPr>
        <p:spPr bwMode="auto">
          <a:xfrm>
            <a:off x="6500826" y="135729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161"/>
          <p:cNvSpPr>
            <a:spLocks noChangeArrowheads="1"/>
          </p:cNvSpPr>
          <p:nvPr/>
        </p:nvSpPr>
        <p:spPr bwMode="auto">
          <a:xfrm>
            <a:off x="250029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Rectangle 161"/>
          <p:cNvSpPr>
            <a:spLocks noChangeArrowheads="1"/>
          </p:cNvSpPr>
          <p:nvPr/>
        </p:nvSpPr>
        <p:spPr bwMode="auto">
          <a:xfrm>
            <a:off x="307180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Rectangle 6"/>
          <p:cNvSpPr>
            <a:spLocks noChangeArrowheads="1"/>
          </p:cNvSpPr>
          <p:nvPr/>
        </p:nvSpPr>
        <p:spPr bwMode="auto">
          <a:xfrm>
            <a:off x="1357290" y="193039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192879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250029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307180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364330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4214810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4786314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5357818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5929322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6500826" y="192880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1357290" y="250189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4" name="Rectangle 61"/>
          <p:cNvSpPr>
            <a:spLocks noChangeArrowheads="1"/>
          </p:cNvSpPr>
          <p:nvPr/>
        </p:nvSpPr>
        <p:spPr bwMode="auto">
          <a:xfrm>
            <a:off x="192879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" name="Rectangle 62"/>
          <p:cNvSpPr>
            <a:spLocks noChangeArrowheads="1"/>
          </p:cNvSpPr>
          <p:nvPr/>
        </p:nvSpPr>
        <p:spPr bwMode="auto">
          <a:xfrm>
            <a:off x="250029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6" name="Rectangle 63"/>
          <p:cNvSpPr>
            <a:spLocks noChangeArrowheads="1"/>
          </p:cNvSpPr>
          <p:nvPr/>
        </p:nvSpPr>
        <p:spPr bwMode="auto">
          <a:xfrm>
            <a:off x="307180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7" name="Rectangle 64"/>
          <p:cNvSpPr>
            <a:spLocks noChangeArrowheads="1"/>
          </p:cNvSpPr>
          <p:nvPr/>
        </p:nvSpPr>
        <p:spPr bwMode="auto">
          <a:xfrm>
            <a:off x="364330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8" name="Rectangle 65"/>
          <p:cNvSpPr>
            <a:spLocks noChangeArrowheads="1"/>
          </p:cNvSpPr>
          <p:nvPr/>
        </p:nvSpPr>
        <p:spPr bwMode="auto">
          <a:xfrm>
            <a:off x="4214810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6"/>
          <p:cNvSpPr>
            <a:spLocks noChangeArrowheads="1"/>
          </p:cNvSpPr>
          <p:nvPr/>
        </p:nvSpPr>
        <p:spPr bwMode="auto">
          <a:xfrm>
            <a:off x="4786314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67"/>
          <p:cNvSpPr>
            <a:spLocks noChangeArrowheads="1"/>
          </p:cNvSpPr>
          <p:nvPr/>
        </p:nvSpPr>
        <p:spPr bwMode="auto">
          <a:xfrm>
            <a:off x="5357818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68"/>
          <p:cNvSpPr>
            <a:spLocks noChangeArrowheads="1"/>
          </p:cNvSpPr>
          <p:nvPr/>
        </p:nvSpPr>
        <p:spPr bwMode="auto">
          <a:xfrm>
            <a:off x="5929322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69"/>
          <p:cNvSpPr>
            <a:spLocks noChangeArrowheads="1"/>
          </p:cNvSpPr>
          <p:nvPr/>
        </p:nvSpPr>
        <p:spPr bwMode="auto">
          <a:xfrm>
            <a:off x="6500826" y="250030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1357290" y="30718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192879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250029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Rectangle 63"/>
          <p:cNvSpPr>
            <a:spLocks noChangeArrowheads="1"/>
          </p:cNvSpPr>
          <p:nvPr/>
        </p:nvSpPr>
        <p:spPr bwMode="auto">
          <a:xfrm>
            <a:off x="307180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Rectangle 64"/>
          <p:cNvSpPr>
            <a:spLocks noChangeArrowheads="1"/>
          </p:cNvSpPr>
          <p:nvPr/>
        </p:nvSpPr>
        <p:spPr bwMode="auto">
          <a:xfrm>
            <a:off x="364330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8" name="Rectangle 65"/>
          <p:cNvSpPr>
            <a:spLocks noChangeArrowheads="1"/>
          </p:cNvSpPr>
          <p:nvPr/>
        </p:nvSpPr>
        <p:spPr bwMode="auto">
          <a:xfrm>
            <a:off x="4214810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9" name="Rectangle 66"/>
          <p:cNvSpPr>
            <a:spLocks noChangeArrowheads="1"/>
          </p:cNvSpPr>
          <p:nvPr/>
        </p:nvSpPr>
        <p:spPr bwMode="auto">
          <a:xfrm>
            <a:off x="4786314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0" name="Rectangle 67"/>
          <p:cNvSpPr>
            <a:spLocks noChangeArrowheads="1"/>
          </p:cNvSpPr>
          <p:nvPr/>
        </p:nvSpPr>
        <p:spPr bwMode="auto">
          <a:xfrm>
            <a:off x="5357818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1" name="Rectangle 68"/>
          <p:cNvSpPr>
            <a:spLocks noChangeArrowheads="1"/>
          </p:cNvSpPr>
          <p:nvPr/>
        </p:nvSpPr>
        <p:spPr bwMode="auto">
          <a:xfrm>
            <a:off x="5929322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6500826" y="30702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" name="Rectangle 6"/>
          <p:cNvSpPr>
            <a:spLocks noChangeArrowheads="1"/>
          </p:cNvSpPr>
          <p:nvPr/>
        </p:nvSpPr>
        <p:spPr bwMode="auto">
          <a:xfrm>
            <a:off x="1357290" y="36433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4" name="Rectangle 61"/>
          <p:cNvSpPr>
            <a:spLocks noChangeArrowheads="1"/>
          </p:cNvSpPr>
          <p:nvPr/>
        </p:nvSpPr>
        <p:spPr bwMode="auto">
          <a:xfrm>
            <a:off x="192879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62"/>
          <p:cNvSpPr>
            <a:spLocks noChangeArrowheads="1"/>
          </p:cNvSpPr>
          <p:nvPr/>
        </p:nvSpPr>
        <p:spPr bwMode="auto">
          <a:xfrm>
            <a:off x="250029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6" name="Rectangle 63"/>
          <p:cNvSpPr>
            <a:spLocks noChangeArrowheads="1"/>
          </p:cNvSpPr>
          <p:nvPr/>
        </p:nvSpPr>
        <p:spPr bwMode="auto">
          <a:xfrm>
            <a:off x="307180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Rectangle 64"/>
          <p:cNvSpPr>
            <a:spLocks noChangeArrowheads="1"/>
          </p:cNvSpPr>
          <p:nvPr/>
        </p:nvSpPr>
        <p:spPr bwMode="auto">
          <a:xfrm>
            <a:off x="364330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65"/>
          <p:cNvSpPr>
            <a:spLocks noChangeArrowheads="1"/>
          </p:cNvSpPr>
          <p:nvPr/>
        </p:nvSpPr>
        <p:spPr bwMode="auto">
          <a:xfrm>
            <a:off x="4214810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66"/>
          <p:cNvSpPr>
            <a:spLocks noChangeArrowheads="1"/>
          </p:cNvSpPr>
          <p:nvPr/>
        </p:nvSpPr>
        <p:spPr bwMode="auto">
          <a:xfrm>
            <a:off x="4786314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67"/>
          <p:cNvSpPr>
            <a:spLocks noChangeArrowheads="1"/>
          </p:cNvSpPr>
          <p:nvPr/>
        </p:nvSpPr>
        <p:spPr bwMode="auto">
          <a:xfrm>
            <a:off x="5357818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68"/>
          <p:cNvSpPr>
            <a:spLocks noChangeArrowheads="1"/>
          </p:cNvSpPr>
          <p:nvPr/>
        </p:nvSpPr>
        <p:spPr bwMode="auto">
          <a:xfrm>
            <a:off x="5929322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69"/>
          <p:cNvSpPr>
            <a:spLocks noChangeArrowheads="1"/>
          </p:cNvSpPr>
          <p:nvPr/>
        </p:nvSpPr>
        <p:spPr bwMode="auto">
          <a:xfrm>
            <a:off x="6500826" y="36417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1357290" y="42148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61"/>
          <p:cNvSpPr>
            <a:spLocks noChangeArrowheads="1"/>
          </p:cNvSpPr>
          <p:nvPr/>
        </p:nvSpPr>
        <p:spPr bwMode="auto">
          <a:xfrm>
            <a:off x="192879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62"/>
          <p:cNvSpPr>
            <a:spLocks noChangeArrowheads="1"/>
          </p:cNvSpPr>
          <p:nvPr/>
        </p:nvSpPr>
        <p:spPr bwMode="auto">
          <a:xfrm>
            <a:off x="250029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307180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7" name="Rectangle 64"/>
          <p:cNvSpPr>
            <a:spLocks noChangeArrowheads="1"/>
          </p:cNvSpPr>
          <p:nvPr/>
        </p:nvSpPr>
        <p:spPr bwMode="auto">
          <a:xfrm>
            <a:off x="364330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4214810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4786314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Rectangle 67"/>
          <p:cNvSpPr>
            <a:spLocks noChangeArrowheads="1"/>
          </p:cNvSpPr>
          <p:nvPr/>
        </p:nvSpPr>
        <p:spPr bwMode="auto">
          <a:xfrm>
            <a:off x="5357818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5929322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2" name="Rectangle 69"/>
          <p:cNvSpPr>
            <a:spLocks noChangeArrowheads="1"/>
          </p:cNvSpPr>
          <p:nvPr/>
        </p:nvSpPr>
        <p:spPr bwMode="auto">
          <a:xfrm>
            <a:off x="6500826" y="42132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3" name="Rectangle 6"/>
          <p:cNvSpPr>
            <a:spLocks noChangeArrowheads="1"/>
          </p:cNvSpPr>
          <p:nvPr/>
        </p:nvSpPr>
        <p:spPr bwMode="auto">
          <a:xfrm>
            <a:off x="1357290" y="478791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192879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62"/>
          <p:cNvSpPr>
            <a:spLocks noChangeArrowheads="1"/>
          </p:cNvSpPr>
          <p:nvPr/>
        </p:nvSpPr>
        <p:spPr bwMode="auto">
          <a:xfrm>
            <a:off x="250029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63"/>
          <p:cNvSpPr>
            <a:spLocks noChangeArrowheads="1"/>
          </p:cNvSpPr>
          <p:nvPr/>
        </p:nvSpPr>
        <p:spPr bwMode="auto">
          <a:xfrm>
            <a:off x="307180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64"/>
          <p:cNvSpPr>
            <a:spLocks noChangeArrowheads="1"/>
          </p:cNvSpPr>
          <p:nvPr/>
        </p:nvSpPr>
        <p:spPr bwMode="auto">
          <a:xfrm>
            <a:off x="364330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65"/>
          <p:cNvSpPr>
            <a:spLocks noChangeArrowheads="1"/>
          </p:cNvSpPr>
          <p:nvPr/>
        </p:nvSpPr>
        <p:spPr bwMode="auto">
          <a:xfrm>
            <a:off x="4214810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Rectangle 66"/>
          <p:cNvSpPr>
            <a:spLocks noChangeArrowheads="1"/>
          </p:cNvSpPr>
          <p:nvPr/>
        </p:nvSpPr>
        <p:spPr bwMode="auto">
          <a:xfrm>
            <a:off x="4786314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0" name="Rectangle 67"/>
          <p:cNvSpPr>
            <a:spLocks noChangeArrowheads="1"/>
          </p:cNvSpPr>
          <p:nvPr/>
        </p:nvSpPr>
        <p:spPr bwMode="auto">
          <a:xfrm>
            <a:off x="5357818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1" name="Rectangle 68"/>
          <p:cNvSpPr>
            <a:spLocks noChangeArrowheads="1"/>
          </p:cNvSpPr>
          <p:nvPr/>
        </p:nvSpPr>
        <p:spPr bwMode="auto">
          <a:xfrm>
            <a:off x="5929322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2" name="Rectangle 69"/>
          <p:cNvSpPr>
            <a:spLocks noChangeArrowheads="1"/>
          </p:cNvSpPr>
          <p:nvPr/>
        </p:nvSpPr>
        <p:spPr bwMode="auto">
          <a:xfrm>
            <a:off x="6500826" y="4786322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1357290" y="5359414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" name="Rectangle 61"/>
          <p:cNvSpPr>
            <a:spLocks noChangeArrowheads="1"/>
          </p:cNvSpPr>
          <p:nvPr/>
        </p:nvSpPr>
        <p:spPr bwMode="auto">
          <a:xfrm>
            <a:off x="192879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" name="Rectangle 62"/>
          <p:cNvSpPr>
            <a:spLocks noChangeArrowheads="1"/>
          </p:cNvSpPr>
          <p:nvPr/>
        </p:nvSpPr>
        <p:spPr bwMode="auto">
          <a:xfrm>
            <a:off x="250029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6" name="Rectangle 63"/>
          <p:cNvSpPr>
            <a:spLocks noChangeArrowheads="1"/>
          </p:cNvSpPr>
          <p:nvPr/>
        </p:nvSpPr>
        <p:spPr bwMode="auto">
          <a:xfrm>
            <a:off x="307180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64"/>
          <p:cNvSpPr>
            <a:spLocks noChangeArrowheads="1"/>
          </p:cNvSpPr>
          <p:nvPr/>
        </p:nvSpPr>
        <p:spPr bwMode="auto">
          <a:xfrm>
            <a:off x="364330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8" name="Rectangle 65"/>
          <p:cNvSpPr>
            <a:spLocks noChangeArrowheads="1"/>
          </p:cNvSpPr>
          <p:nvPr/>
        </p:nvSpPr>
        <p:spPr bwMode="auto">
          <a:xfrm>
            <a:off x="4214810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86314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67"/>
          <p:cNvSpPr>
            <a:spLocks noChangeArrowheads="1"/>
          </p:cNvSpPr>
          <p:nvPr/>
        </p:nvSpPr>
        <p:spPr bwMode="auto">
          <a:xfrm>
            <a:off x="5357818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68"/>
          <p:cNvSpPr>
            <a:spLocks noChangeArrowheads="1"/>
          </p:cNvSpPr>
          <p:nvPr/>
        </p:nvSpPr>
        <p:spPr bwMode="auto">
          <a:xfrm>
            <a:off x="5929322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69"/>
          <p:cNvSpPr>
            <a:spLocks noChangeArrowheads="1"/>
          </p:cNvSpPr>
          <p:nvPr/>
        </p:nvSpPr>
        <p:spPr bwMode="auto">
          <a:xfrm>
            <a:off x="6500826" y="5357826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1357290" y="5930918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61"/>
          <p:cNvSpPr>
            <a:spLocks noChangeArrowheads="1"/>
          </p:cNvSpPr>
          <p:nvPr/>
        </p:nvSpPr>
        <p:spPr bwMode="auto">
          <a:xfrm>
            <a:off x="192879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5" name="Rectangle 62"/>
          <p:cNvSpPr>
            <a:spLocks noChangeArrowheads="1"/>
          </p:cNvSpPr>
          <p:nvPr/>
        </p:nvSpPr>
        <p:spPr bwMode="auto">
          <a:xfrm>
            <a:off x="250029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6" name="Rectangle 63"/>
          <p:cNvSpPr>
            <a:spLocks noChangeArrowheads="1"/>
          </p:cNvSpPr>
          <p:nvPr/>
        </p:nvSpPr>
        <p:spPr bwMode="auto">
          <a:xfrm>
            <a:off x="307180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7" name="Rectangle 64"/>
          <p:cNvSpPr>
            <a:spLocks noChangeArrowheads="1"/>
          </p:cNvSpPr>
          <p:nvPr/>
        </p:nvSpPr>
        <p:spPr bwMode="auto">
          <a:xfrm>
            <a:off x="364330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8" name="Rectangle 65"/>
          <p:cNvSpPr>
            <a:spLocks noChangeArrowheads="1"/>
          </p:cNvSpPr>
          <p:nvPr/>
        </p:nvSpPr>
        <p:spPr bwMode="auto">
          <a:xfrm>
            <a:off x="4214810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4786314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0" name="Rectangle 67"/>
          <p:cNvSpPr>
            <a:spLocks noChangeArrowheads="1"/>
          </p:cNvSpPr>
          <p:nvPr/>
        </p:nvSpPr>
        <p:spPr bwMode="auto">
          <a:xfrm>
            <a:off x="5357818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1" name="Rectangle 68"/>
          <p:cNvSpPr>
            <a:spLocks noChangeArrowheads="1"/>
          </p:cNvSpPr>
          <p:nvPr/>
        </p:nvSpPr>
        <p:spPr bwMode="auto">
          <a:xfrm>
            <a:off x="5929322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6500826" y="5929330"/>
            <a:ext cx="519113" cy="5191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3" name="Rectangle 161"/>
          <p:cNvSpPr>
            <a:spLocks noChangeArrowheads="1"/>
          </p:cNvSpPr>
          <p:nvPr/>
        </p:nvSpPr>
        <p:spPr bwMode="auto">
          <a:xfrm>
            <a:off x="364330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" name="Rectangle 161"/>
          <p:cNvSpPr>
            <a:spLocks noChangeArrowheads="1"/>
          </p:cNvSpPr>
          <p:nvPr/>
        </p:nvSpPr>
        <p:spPr bwMode="auto">
          <a:xfrm>
            <a:off x="4214810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" name="Rectangle 161"/>
          <p:cNvSpPr>
            <a:spLocks noChangeArrowheads="1"/>
          </p:cNvSpPr>
          <p:nvPr/>
        </p:nvSpPr>
        <p:spPr bwMode="auto">
          <a:xfrm>
            <a:off x="4786314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" name="Rectangle 161"/>
          <p:cNvSpPr>
            <a:spLocks noChangeArrowheads="1"/>
          </p:cNvSpPr>
          <p:nvPr/>
        </p:nvSpPr>
        <p:spPr bwMode="auto">
          <a:xfrm>
            <a:off x="5357818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" name="Rectangle 161"/>
          <p:cNvSpPr>
            <a:spLocks noChangeArrowheads="1"/>
          </p:cNvSpPr>
          <p:nvPr/>
        </p:nvSpPr>
        <p:spPr bwMode="auto">
          <a:xfrm>
            <a:off x="5929322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8" name="Rectangle 161"/>
          <p:cNvSpPr>
            <a:spLocks noChangeArrowheads="1"/>
          </p:cNvSpPr>
          <p:nvPr/>
        </p:nvSpPr>
        <p:spPr bwMode="auto">
          <a:xfrm>
            <a:off x="6500826" y="785794"/>
            <a:ext cx="519113" cy="519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9" name="Rectangle 161"/>
          <p:cNvSpPr>
            <a:spLocks noChangeArrowheads="1"/>
          </p:cNvSpPr>
          <p:nvPr/>
        </p:nvSpPr>
        <p:spPr bwMode="auto">
          <a:xfrm>
            <a:off x="1357290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0" name="Rectangle 161"/>
          <p:cNvSpPr>
            <a:spLocks noChangeArrowheads="1"/>
          </p:cNvSpPr>
          <p:nvPr/>
        </p:nvSpPr>
        <p:spPr bwMode="auto">
          <a:xfrm>
            <a:off x="1928794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1" name="Rectangle 161"/>
          <p:cNvSpPr>
            <a:spLocks noChangeArrowheads="1"/>
          </p:cNvSpPr>
          <p:nvPr/>
        </p:nvSpPr>
        <p:spPr bwMode="auto">
          <a:xfrm>
            <a:off x="2500298" y="1357298"/>
            <a:ext cx="519113" cy="51911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5"/>
          <p:cNvGrpSpPr/>
          <p:nvPr/>
        </p:nvGrpSpPr>
        <p:grpSpPr>
          <a:xfrm>
            <a:off x="857224" y="1571612"/>
            <a:ext cx="519113" cy="5019706"/>
            <a:chOff x="1928794" y="857232"/>
            <a:chExt cx="519113" cy="5019706"/>
          </a:xfrm>
        </p:grpSpPr>
        <p:sp>
          <p:nvSpPr>
            <p:cNvPr id="2" name="Rectangle 161"/>
            <p:cNvSpPr>
              <a:spLocks noChangeArrowheads="1"/>
            </p:cNvSpPr>
            <p:nvPr/>
          </p:nvSpPr>
          <p:spPr bwMode="auto">
            <a:xfrm>
              <a:off x="1928794" y="85723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Rectangle 161"/>
            <p:cNvSpPr>
              <a:spLocks noChangeArrowheads="1"/>
            </p:cNvSpPr>
            <p:nvPr/>
          </p:nvSpPr>
          <p:spPr bwMode="auto">
            <a:xfrm>
              <a:off x="1928794" y="135729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" name="Rectangle 161"/>
            <p:cNvSpPr>
              <a:spLocks noChangeArrowheads="1"/>
            </p:cNvSpPr>
            <p:nvPr/>
          </p:nvSpPr>
          <p:spPr bwMode="auto">
            <a:xfrm>
              <a:off x="1928794" y="185736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" name="Rectangle 161"/>
            <p:cNvSpPr>
              <a:spLocks noChangeArrowheads="1"/>
            </p:cNvSpPr>
            <p:nvPr/>
          </p:nvSpPr>
          <p:spPr bwMode="auto">
            <a:xfrm>
              <a:off x="1928794" y="235743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Rectangle 161"/>
            <p:cNvSpPr>
              <a:spLocks noChangeArrowheads="1"/>
            </p:cNvSpPr>
            <p:nvPr/>
          </p:nvSpPr>
          <p:spPr bwMode="auto">
            <a:xfrm>
              <a:off x="1928794" y="285749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161"/>
            <p:cNvSpPr>
              <a:spLocks noChangeArrowheads="1"/>
            </p:cNvSpPr>
            <p:nvPr/>
          </p:nvSpPr>
          <p:spPr bwMode="auto">
            <a:xfrm>
              <a:off x="1928794" y="3357562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Rectangle 161"/>
            <p:cNvSpPr>
              <a:spLocks noChangeArrowheads="1"/>
            </p:cNvSpPr>
            <p:nvPr/>
          </p:nvSpPr>
          <p:spPr bwMode="auto">
            <a:xfrm>
              <a:off x="1928794" y="3857628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Rectangle 161"/>
            <p:cNvSpPr>
              <a:spLocks noChangeArrowheads="1"/>
            </p:cNvSpPr>
            <p:nvPr/>
          </p:nvSpPr>
          <p:spPr bwMode="auto">
            <a:xfrm>
              <a:off x="1928794" y="4357694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Rectangle 161"/>
            <p:cNvSpPr>
              <a:spLocks noChangeArrowheads="1"/>
            </p:cNvSpPr>
            <p:nvPr/>
          </p:nvSpPr>
          <p:spPr bwMode="auto">
            <a:xfrm>
              <a:off x="1928794" y="4857760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161"/>
            <p:cNvSpPr>
              <a:spLocks noChangeArrowheads="1"/>
            </p:cNvSpPr>
            <p:nvPr/>
          </p:nvSpPr>
          <p:spPr bwMode="auto">
            <a:xfrm>
              <a:off x="1928794" y="5357826"/>
              <a:ext cx="519113" cy="519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44008" y="2714620"/>
            <a:ext cx="3429024" cy="3154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99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13</a:t>
            </a:r>
            <a:endParaRPr lang="en-GB" sz="199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69"/>
          <p:cNvSpPr>
            <a:spLocks noChangeArrowheads="1"/>
          </p:cNvSpPr>
          <p:nvPr/>
        </p:nvSpPr>
        <p:spPr bwMode="auto">
          <a:xfrm>
            <a:off x="1785918" y="1571612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97788" y="212447"/>
            <a:ext cx="528638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30236" y="548680"/>
            <a:ext cx="5286380" cy="2215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1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428992" y="3286124"/>
            <a:ext cx="5429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86182" y="2571744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69"/>
          <p:cNvSpPr>
            <a:spLocks noChangeArrowheads="1"/>
          </p:cNvSpPr>
          <p:nvPr/>
        </p:nvSpPr>
        <p:spPr bwMode="auto">
          <a:xfrm>
            <a:off x="1785918" y="2143116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Rectangle 69"/>
          <p:cNvSpPr>
            <a:spLocks noChangeArrowheads="1"/>
          </p:cNvSpPr>
          <p:nvPr/>
        </p:nvSpPr>
        <p:spPr bwMode="auto">
          <a:xfrm>
            <a:off x="1785918" y="2714620"/>
            <a:ext cx="519113" cy="51911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73</Words>
  <Application>Microsoft Office PowerPoint</Application>
  <PresentationFormat>On-screen Show (4:3)</PresentationFormat>
  <Paragraphs>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Gareth Pitchford</cp:lastModifiedBy>
  <cp:revision>9</cp:revision>
  <dcterms:created xsi:type="dcterms:W3CDTF">2012-01-28T08:37:50Z</dcterms:created>
  <dcterms:modified xsi:type="dcterms:W3CDTF">2012-02-01T10:16:37Z</dcterms:modified>
</cp:coreProperties>
</file>