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6" r:id="rId7"/>
    <p:sldId id="262" r:id="rId8"/>
    <p:sldId id="265" r:id="rId9"/>
    <p:sldId id="263" r:id="rId10"/>
    <p:sldId id="264" r:id="rId11"/>
    <p:sldId id="260" r:id="rId12"/>
    <p:sldId id="267" r:id="rId13"/>
    <p:sldId id="270" r:id="rId14"/>
    <p:sldId id="269" r:id="rId15"/>
    <p:sldId id="273" r:id="rId16"/>
    <p:sldId id="279" r:id="rId17"/>
    <p:sldId id="275" r:id="rId18"/>
    <p:sldId id="280" r:id="rId19"/>
    <p:sldId id="276" r:id="rId20"/>
    <p:sldId id="281" r:id="rId21"/>
    <p:sldId id="277" r:id="rId22"/>
    <p:sldId id="282" r:id="rId23"/>
    <p:sldId id="278" r:id="rId24"/>
    <p:sldId id="283" r:id="rId25"/>
    <p:sldId id="271" r:id="rId26"/>
    <p:sldId id="268" r:id="rId27"/>
    <p:sldId id="27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6FA-EEE1-4BC0-874A-EF092DB3D2B4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F507-1141-45D8-BB81-A051516C5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87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6FA-EEE1-4BC0-874A-EF092DB3D2B4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F507-1141-45D8-BB81-A051516C5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684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6FA-EEE1-4BC0-874A-EF092DB3D2B4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F507-1141-45D8-BB81-A051516C5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170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6FA-EEE1-4BC0-874A-EF092DB3D2B4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F507-1141-45D8-BB81-A051516C5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9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6FA-EEE1-4BC0-874A-EF092DB3D2B4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F507-1141-45D8-BB81-A051516C5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47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6FA-EEE1-4BC0-874A-EF092DB3D2B4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F507-1141-45D8-BB81-A051516C5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73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6FA-EEE1-4BC0-874A-EF092DB3D2B4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F507-1141-45D8-BB81-A051516C5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902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6FA-EEE1-4BC0-874A-EF092DB3D2B4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F507-1141-45D8-BB81-A051516C5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604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6FA-EEE1-4BC0-874A-EF092DB3D2B4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F507-1141-45D8-BB81-A051516C5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3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6FA-EEE1-4BC0-874A-EF092DB3D2B4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F507-1141-45D8-BB81-A051516C5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272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26FA-EEE1-4BC0-874A-EF092DB3D2B4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F507-1141-45D8-BB81-A051516C5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445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626FA-EEE1-4BC0-874A-EF092DB3D2B4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5F507-1141-45D8-BB81-A051516C5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497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microsoft.com/office/2007/relationships/hdphoto" Target="../media/hdphoto1.wdp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microsoft.com/office/2007/relationships/hdphoto" Target="../media/hdphoto1.wdp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5.png"/><Relationship Id="rId7" Type="http://schemas.openxmlformats.org/officeDocument/2006/relationships/image" Target="../media/image31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3.png"/><Relationship Id="rId7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24.png"/><Relationship Id="rId4" Type="http://schemas.openxmlformats.org/officeDocument/2006/relationships/image" Target="../media/image3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4.png"/><Relationship Id="rId7" Type="http://schemas.openxmlformats.org/officeDocument/2006/relationships/image" Target="../media/image37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24.png"/><Relationship Id="rId9" Type="http://schemas.openxmlformats.org/officeDocument/2006/relationships/image" Target="../media/image3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4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39.png"/><Relationship Id="rId4" Type="http://schemas.openxmlformats.org/officeDocument/2006/relationships/image" Target="../media/image4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34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3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44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31.png"/><Relationship Id="rId4" Type="http://schemas.openxmlformats.org/officeDocument/2006/relationships/image" Target="../media/image3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38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3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3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png"/><Relationship Id="rId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pn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400460"/>
            <a:ext cx="914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chemeClr val="tx2"/>
                </a:solidFill>
              </a:rPr>
              <a:t>1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44714" y="763369"/>
            <a:ext cx="914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859114" y="758566"/>
            <a:ext cx="914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773514" y="755497"/>
            <a:ext cx="914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685303" y="755497"/>
            <a:ext cx="914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583919" y="764704"/>
            <a:ext cx="914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498319" y="763369"/>
            <a:ext cx="914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412719" y="763369"/>
            <a:ext cx="914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7327119" y="755497"/>
            <a:ext cx="914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8252958" y="764704"/>
            <a:ext cx="914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914400" y="2420888"/>
            <a:ext cx="914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845183" y="2420888"/>
            <a:ext cx="914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chemeClr val="tx2"/>
                </a:solidFill>
              </a:rPr>
              <a:t>3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786489" y="2420888"/>
            <a:ext cx="914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700889" y="2400460"/>
            <a:ext cx="914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15289" y="2400460"/>
            <a:ext cx="914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557412" y="2400460"/>
            <a:ext cx="914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2"/>
                </a:solidFill>
              </a:rPr>
              <a:t>7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488096" y="2413208"/>
            <a:ext cx="914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2"/>
                </a:solidFill>
              </a:rPr>
              <a:t>8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413935" y="2427957"/>
            <a:ext cx="914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329970" y="2427957"/>
            <a:ext cx="914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chemeClr val="tx2"/>
                </a:solidFill>
              </a:rPr>
              <a:t>10</a:t>
            </a:r>
            <a:endParaRPr lang="en-GB" sz="4400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19" y="4109594"/>
            <a:ext cx="8043870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-2844824" y="0"/>
            <a:ext cx="9144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0" y="770026"/>
            <a:ext cx="914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480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4" y="404664"/>
            <a:ext cx="9266238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252" y="1988840"/>
            <a:ext cx="9169400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2761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0351" y="-13453"/>
            <a:ext cx="9199563" cy="213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213" y="1657390"/>
            <a:ext cx="9242426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2938463"/>
            <a:ext cx="9186863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213" y="4221088"/>
            <a:ext cx="9212263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835" y="5517232"/>
            <a:ext cx="9266238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423740" y="332656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9</a:t>
            </a:r>
            <a:endParaRPr lang="en-GB" sz="6600" dirty="0"/>
          </a:p>
        </p:txBody>
      </p:sp>
      <p:sp>
        <p:nvSpPr>
          <p:cNvPr id="10" name="TextBox 9"/>
          <p:cNvSpPr txBox="1"/>
          <p:nvPr/>
        </p:nvSpPr>
        <p:spPr>
          <a:xfrm>
            <a:off x="6635636" y="1440652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80112" y="2767280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7</a:t>
            </a:r>
            <a:endParaRPr lang="en-GB" sz="8000" dirty="0"/>
          </a:p>
        </p:txBody>
      </p:sp>
      <p:sp>
        <p:nvSpPr>
          <p:cNvPr id="12" name="TextBox 11"/>
          <p:cNvSpPr txBox="1"/>
          <p:nvPr/>
        </p:nvSpPr>
        <p:spPr>
          <a:xfrm>
            <a:off x="4654197" y="4044349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6</a:t>
            </a:r>
            <a:endParaRPr lang="en-GB" sz="8000" dirty="0"/>
          </a:p>
        </p:txBody>
      </p:sp>
      <p:sp>
        <p:nvSpPr>
          <p:cNvPr id="13" name="TextBox 12"/>
          <p:cNvSpPr txBox="1"/>
          <p:nvPr/>
        </p:nvSpPr>
        <p:spPr>
          <a:xfrm>
            <a:off x="3825391" y="5324618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5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820693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3544514"/>
            <a:ext cx="9266238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1099234"/>
            <a:ext cx="9212263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9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37688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84" y="2306798"/>
            <a:ext cx="9437688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7319" y="4869160"/>
            <a:ext cx="9437688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88180" y="1099234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16</a:t>
            </a:r>
            <a:endParaRPr lang="en-GB" sz="6600" dirty="0"/>
          </a:p>
        </p:txBody>
      </p:sp>
      <p:sp>
        <p:nvSpPr>
          <p:cNvPr id="42" name="TextBox 41"/>
          <p:cNvSpPr txBox="1"/>
          <p:nvPr/>
        </p:nvSpPr>
        <p:spPr>
          <a:xfrm>
            <a:off x="3590180" y="3459622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15</a:t>
            </a:r>
            <a:endParaRPr lang="en-GB" sz="6600" dirty="0"/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3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788" y="5883275"/>
            <a:ext cx="9205913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" name="TextBox 55"/>
          <p:cNvSpPr txBox="1"/>
          <p:nvPr/>
        </p:nvSpPr>
        <p:spPr>
          <a:xfrm>
            <a:off x="2676972" y="5816639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14</a:t>
            </a:r>
            <a:endParaRPr lang="en-GB" sz="6600" dirty="0"/>
          </a:p>
        </p:txBody>
      </p:sp>
      <p:sp>
        <p:nvSpPr>
          <p:cNvPr id="57" name="TextBox 56"/>
          <p:cNvSpPr txBox="1"/>
          <p:nvPr/>
        </p:nvSpPr>
        <p:spPr>
          <a:xfrm>
            <a:off x="-3060848" y="578534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/>
              <a:t>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388423" y="5850887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6</a:t>
            </a:r>
            <a:endParaRPr lang="en-GB" sz="6600" dirty="0"/>
          </a:p>
        </p:txBody>
      </p:sp>
      <p:sp>
        <p:nvSpPr>
          <p:cNvPr id="59" name="TextBox 58"/>
          <p:cNvSpPr txBox="1"/>
          <p:nvPr/>
        </p:nvSpPr>
        <p:spPr>
          <a:xfrm>
            <a:off x="8506854" y="3459622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5</a:t>
            </a:r>
            <a:endParaRPr lang="en-GB" sz="6600" dirty="0"/>
          </a:p>
        </p:txBody>
      </p:sp>
      <p:sp>
        <p:nvSpPr>
          <p:cNvPr id="60" name="TextBox 59"/>
          <p:cNvSpPr txBox="1"/>
          <p:nvPr/>
        </p:nvSpPr>
        <p:spPr>
          <a:xfrm>
            <a:off x="8388424" y="1066847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167634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3544514"/>
            <a:ext cx="9266238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1165870"/>
            <a:ext cx="9212263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9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37688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788" y="2295277"/>
            <a:ext cx="9437688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7319" y="4869160"/>
            <a:ext cx="9437688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88180" y="1099234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16</a:t>
            </a:r>
            <a:endParaRPr lang="en-GB" sz="6600" dirty="0"/>
          </a:p>
        </p:txBody>
      </p:sp>
      <p:sp>
        <p:nvSpPr>
          <p:cNvPr id="42" name="TextBox 41"/>
          <p:cNvSpPr txBox="1"/>
          <p:nvPr/>
        </p:nvSpPr>
        <p:spPr>
          <a:xfrm>
            <a:off x="3590180" y="3459622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15</a:t>
            </a:r>
            <a:endParaRPr lang="en-GB" sz="6600" dirty="0"/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3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788" y="5883275"/>
            <a:ext cx="9205913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" name="TextBox 55"/>
          <p:cNvSpPr txBox="1"/>
          <p:nvPr/>
        </p:nvSpPr>
        <p:spPr>
          <a:xfrm>
            <a:off x="2676972" y="5816639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14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2683557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076" y="344116"/>
            <a:ext cx="9444038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431" y="2453383"/>
            <a:ext cx="9444038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076" y="4869160"/>
            <a:ext cx="9444038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179" y="1478658"/>
            <a:ext cx="9278938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6" y="3659883"/>
            <a:ext cx="9248776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63" y="5883275"/>
            <a:ext cx="9205913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1763688" y="1345387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13</a:t>
            </a:r>
            <a:endParaRPr lang="en-GB" sz="6600" dirty="0"/>
          </a:p>
        </p:txBody>
      </p:sp>
      <p:sp>
        <p:nvSpPr>
          <p:cNvPr id="36" name="TextBox 35"/>
          <p:cNvSpPr txBox="1"/>
          <p:nvPr/>
        </p:nvSpPr>
        <p:spPr>
          <a:xfrm>
            <a:off x="899592" y="3593247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12</a:t>
            </a:r>
            <a:endParaRPr lang="en-GB" sz="6600" dirty="0"/>
          </a:p>
        </p:txBody>
      </p:sp>
      <p:sp>
        <p:nvSpPr>
          <p:cNvPr id="37" name="TextBox 36"/>
          <p:cNvSpPr txBox="1"/>
          <p:nvPr/>
        </p:nvSpPr>
        <p:spPr>
          <a:xfrm>
            <a:off x="-73245" y="5750004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11</a:t>
            </a:r>
            <a:endParaRPr lang="en-GB" sz="6600" dirty="0"/>
          </a:p>
        </p:txBody>
      </p:sp>
      <p:sp>
        <p:nvSpPr>
          <p:cNvPr id="38" name="TextBox 37"/>
          <p:cNvSpPr txBox="1"/>
          <p:nvPr/>
        </p:nvSpPr>
        <p:spPr>
          <a:xfrm>
            <a:off x="8461545" y="1371553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/>
              <a:t>7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501803" y="3609809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/>
              <a:t>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461544" y="5891908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356579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5479"/>
            <a:ext cx="1547663" cy="22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133941"/>
            <a:ext cx="1480737" cy="22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283968" y="750282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32240" y="778744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=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753" y="620688"/>
            <a:ext cx="1649655" cy="155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091" y="2369722"/>
            <a:ext cx="1148086" cy="829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091" y="6033393"/>
            <a:ext cx="1042885" cy="824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677" y="3949411"/>
            <a:ext cx="1379432" cy="1871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116744" y="4018431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865" y="3969861"/>
            <a:ext cx="1649655" cy="155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6884640" y="3958689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=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903" y="3622056"/>
            <a:ext cx="1555778" cy="22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788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5479"/>
            <a:ext cx="1547663" cy="22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133941"/>
            <a:ext cx="1480737" cy="22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392808" y="750282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24128" y="809549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=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091" y="2369722"/>
            <a:ext cx="1148086" cy="829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091" y="6033393"/>
            <a:ext cx="1042885" cy="824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677" y="4100111"/>
            <a:ext cx="1379432" cy="172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3318127" y="4100111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34000" y="4100111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=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903" y="3622056"/>
            <a:ext cx="1555778" cy="22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425" y="3796298"/>
            <a:ext cx="1244671" cy="607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5897" y="222378"/>
            <a:ext cx="671711" cy="556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6454639" y="862221"/>
            <a:ext cx="12234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20</a:t>
            </a:r>
            <a:endParaRPr lang="en-GB" sz="8000" dirty="0"/>
          </a:p>
        </p:txBody>
      </p:sp>
      <p:sp>
        <p:nvSpPr>
          <p:cNvPr id="22" name="TextBox 21"/>
          <p:cNvSpPr txBox="1"/>
          <p:nvPr/>
        </p:nvSpPr>
        <p:spPr>
          <a:xfrm>
            <a:off x="6607039" y="4223221"/>
            <a:ext cx="12234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20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182388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83968" y="750282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32240" y="778744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=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753" y="620688"/>
            <a:ext cx="1649655" cy="155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116744" y="4018431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865" y="3969861"/>
            <a:ext cx="1649655" cy="155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6884640" y="3958689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=</a:t>
            </a:r>
          </a:p>
        </p:txBody>
      </p:sp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5253" y="539160"/>
            <a:ext cx="1330604" cy="1847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7524" y="3969861"/>
            <a:ext cx="1521837" cy="1820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55" y="143895"/>
            <a:ext cx="1555778" cy="22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57" y="3281837"/>
            <a:ext cx="1555778" cy="2551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2386820"/>
            <a:ext cx="357036" cy="82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677" y="2386821"/>
            <a:ext cx="750658" cy="82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106" y="5764818"/>
            <a:ext cx="1388835" cy="968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632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389361" y="81716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65040" y="826648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=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08946" y="4195158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08104" y="3958689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=</a:t>
            </a:r>
          </a:p>
        </p:txBody>
      </p:sp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812" y="500744"/>
            <a:ext cx="1454257" cy="1847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7524" y="4428328"/>
            <a:ext cx="1521837" cy="1362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99" y="143896"/>
            <a:ext cx="1555778" cy="22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55" y="3521893"/>
            <a:ext cx="1555778" cy="22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2386820"/>
            <a:ext cx="357036" cy="82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677" y="2386821"/>
            <a:ext cx="750658" cy="82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106" y="5764818"/>
            <a:ext cx="1388835" cy="968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170083" y="178244"/>
            <a:ext cx="1494957" cy="98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6454639" y="862221"/>
            <a:ext cx="12234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20</a:t>
            </a:r>
            <a:endParaRPr lang="en-GB" sz="8000" dirty="0"/>
          </a:p>
        </p:txBody>
      </p:sp>
      <p:sp>
        <p:nvSpPr>
          <p:cNvPr id="25" name="TextBox 24"/>
          <p:cNvSpPr txBox="1"/>
          <p:nvPr/>
        </p:nvSpPr>
        <p:spPr>
          <a:xfrm>
            <a:off x="6454639" y="4341715"/>
            <a:ext cx="12234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20</a:t>
            </a:r>
            <a:endParaRPr lang="en-GB" sz="8000" dirty="0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361" y="3521894"/>
            <a:ext cx="1493276" cy="1026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305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83968" y="750282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32240" y="778744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=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753" y="620688"/>
            <a:ext cx="1649655" cy="155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116744" y="4018431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865" y="3969861"/>
            <a:ext cx="1649655" cy="155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6884640" y="3958689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=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55" y="143895"/>
            <a:ext cx="1555778" cy="22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55" y="3521893"/>
            <a:ext cx="1555778" cy="22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3233" y="980728"/>
            <a:ext cx="1459925" cy="1424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532518"/>
            <a:ext cx="1470025" cy="120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314" y="5877272"/>
            <a:ext cx="1107128" cy="830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040" y="2405526"/>
            <a:ext cx="1235402" cy="962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072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36536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426" y="2216548"/>
            <a:ext cx="9242426" cy="93821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863" y="3342174"/>
            <a:ext cx="9186863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" y="4509071"/>
            <a:ext cx="9212263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61248"/>
            <a:ext cx="9266238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" name="TextBox 67"/>
          <p:cNvSpPr txBox="1"/>
          <p:nvPr/>
        </p:nvSpPr>
        <p:spPr>
          <a:xfrm>
            <a:off x="3774191" y="5479034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5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699832" y="4323249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6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602894" y="3195877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7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600899" y="2084685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8</a:t>
            </a: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863" y="720080"/>
            <a:ext cx="9199563" cy="213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7452320" y="1009480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9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4031419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485351" y="860434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18689" y="957492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=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85351" y="3991182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86023" y="4087291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=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55" y="143895"/>
            <a:ext cx="1555778" cy="22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55" y="3521893"/>
            <a:ext cx="1555778" cy="22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3233" y="980728"/>
            <a:ext cx="1459925" cy="1424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804" y="4858383"/>
            <a:ext cx="1493276" cy="906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314" y="5877272"/>
            <a:ext cx="1107128" cy="830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040" y="2405526"/>
            <a:ext cx="1235402" cy="962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919151" y="1080602"/>
            <a:ext cx="12234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20</a:t>
            </a:r>
            <a:endParaRPr lang="en-GB" sz="8000" dirty="0"/>
          </a:p>
        </p:txBody>
      </p:sp>
      <p:sp>
        <p:nvSpPr>
          <p:cNvPr id="19" name="TextBox 18"/>
          <p:cNvSpPr txBox="1"/>
          <p:nvPr/>
        </p:nvSpPr>
        <p:spPr>
          <a:xfrm>
            <a:off x="6919151" y="4210401"/>
            <a:ext cx="12234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20</a:t>
            </a:r>
            <a:endParaRPr lang="en-GB" sz="8000" dirty="0"/>
          </a:p>
        </p:txBody>
      </p:sp>
      <p:pic>
        <p:nvPicPr>
          <p:cNvPr id="22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339962" y="176074"/>
            <a:ext cx="1459925" cy="1424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816" y="3377747"/>
            <a:ext cx="1518226" cy="128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275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83968" y="750282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32240" y="778744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=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753" y="620688"/>
            <a:ext cx="1649655" cy="155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116744" y="4018431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865" y="3969861"/>
            <a:ext cx="1649655" cy="155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6884640" y="3958689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=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55" y="143895"/>
            <a:ext cx="1555778" cy="22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55" y="3356993"/>
            <a:ext cx="1555778" cy="2407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3" y="1319486"/>
            <a:ext cx="1494957" cy="98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3" y="5157192"/>
            <a:ext cx="1433389" cy="607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980" y="5812555"/>
            <a:ext cx="1191446" cy="830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616" y="2386819"/>
            <a:ext cx="1117757" cy="856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325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50029" y="812132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69642" y="754708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=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31148" y="3985691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895580" y="3958689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=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55" y="143895"/>
            <a:ext cx="1555778" cy="22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55" y="3356993"/>
            <a:ext cx="1555778" cy="2407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907702" y="158800"/>
            <a:ext cx="1494957" cy="98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494" y="3356993"/>
            <a:ext cx="1433389" cy="607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980" y="5812555"/>
            <a:ext cx="1191446" cy="830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616" y="2386819"/>
            <a:ext cx="1117757" cy="856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568" y="3893759"/>
            <a:ext cx="1474369" cy="1871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679548" y="4268442"/>
            <a:ext cx="12234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20</a:t>
            </a:r>
            <a:endParaRPr lang="en-GB" sz="8000" dirty="0"/>
          </a:p>
        </p:txBody>
      </p:sp>
      <p:sp>
        <p:nvSpPr>
          <p:cNvPr id="19" name="TextBox 18"/>
          <p:cNvSpPr txBox="1"/>
          <p:nvPr/>
        </p:nvSpPr>
        <p:spPr>
          <a:xfrm>
            <a:off x="6603485" y="877819"/>
            <a:ext cx="12234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20</a:t>
            </a:r>
            <a:endParaRPr lang="en-GB" sz="8000" dirty="0"/>
          </a:p>
        </p:txBody>
      </p:sp>
      <p:pic>
        <p:nvPicPr>
          <p:cNvPr id="22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838" y="508351"/>
            <a:ext cx="1446380" cy="1847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019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83968" y="750282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32240" y="778744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=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753" y="620688"/>
            <a:ext cx="1649655" cy="155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116744" y="4018431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865" y="3969861"/>
            <a:ext cx="1649655" cy="155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6884640" y="3958689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=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55" y="143895"/>
            <a:ext cx="1452217" cy="2349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3233" y="1971369"/>
            <a:ext cx="671711" cy="556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55" y="2708920"/>
            <a:ext cx="942633" cy="771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045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843808" y="679892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64088" y="81889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=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55" y="143895"/>
            <a:ext cx="1452217" cy="2349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097" y="143895"/>
            <a:ext cx="671711" cy="556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55" y="2708920"/>
            <a:ext cx="942633" cy="771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7798" y="279921"/>
            <a:ext cx="1474787" cy="221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62705" y="921901"/>
            <a:ext cx="12234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20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310970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076" y="344116"/>
            <a:ext cx="9444038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431" y="2453383"/>
            <a:ext cx="9444038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076" y="4869160"/>
            <a:ext cx="9444038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179" y="1478658"/>
            <a:ext cx="9278938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6" y="3659883"/>
            <a:ext cx="9248776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63" y="5883275"/>
            <a:ext cx="9205913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1763688" y="1345387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13</a:t>
            </a:r>
            <a:endParaRPr lang="en-GB" sz="6600" dirty="0"/>
          </a:p>
        </p:txBody>
      </p:sp>
      <p:sp>
        <p:nvSpPr>
          <p:cNvPr id="36" name="TextBox 35"/>
          <p:cNvSpPr txBox="1"/>
          <p:nvPr/>
        </p:nvSpPr>
        <p:spPr>
          <a:xfrm>
            <a:off x="899592" y="3593247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12</a:t>
            </a:r>
            <a:endParaRPr lang="en-GB" sz="6600" dirty="0"/>
          </a:p>
        </p:txBody>
      </p:sp>
      <p:sp>
        <p:nvSpPr>
          <p:cNvPr id="37" name="TextBox 36"/>
          <p:cNvSpPr txBox="1"/>
          <p:nvPr/>
        </p:nvSpPr>
        <p:spPr>
          <a:xfrm>
            <a:off x="-73245" y="5750004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11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25180688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656"/>
            <a:ext cx="9437688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413" y="2737342"/>
            <a:ext cx="9437688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41168"/>
            <a:ext cx="9437688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965" y="1063551"/>
            <a:ext cx="9199563" cy="213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413" y="3915420"/>
            <a:ext cx="9242426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15025"/>
            <a:ext cx="9186863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3924944" y="589002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11</a:t>
            </a:r>
            <a:endParaRPr lang="en-GB" sz="6600" dirty="0"/>
          </a:p>
        </p:txBody>
      </p:sp>
      <p:sp>
        <p:nvSpPr>
          <p:cNvPr id="12" name="TextBox 11"/>
          <p:cNvSpPr txBox="1"/>
          <p:nvPr/>
        </p:nvSpPr>
        <p:spPr>
          <a:xfrm>
            <a:off x="-4212976" y="-553998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11</a:t>
            </a:r>
            <a:endParaRPr lang="en-GB" sz="6600" dirty="0"/>
          </a:p>
        </p:txBody>
      </p:sp>
      <p:sp>
        <p:nvSpPr>
          <p:cNvPr id="13" name="TextBox 12"/>
          <p:cNvSpPr txBox="1"/>
          <p:nvPr/>
        </p:nvSpPr>
        <p:spPr>
          <a:xfrm>
            <a:off x="6444208" y="3844632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18</a:t>
            </a:r>
            <a:endParaRPr lang="en-GB" sz="6600" dirty="0"/>
          </a:p>
        </p:txBody>
      </p:sp>
      <p:sp>
        <p:nvSpPr>
          <p:cNvPr id="14" name="TextBox 13"/>
          <p:cNvSpPr txBox="1"/>
          <p:nvPr/>
        </p:nvSpPr>
        <p:spPr>
          <a:xfrm>
            <a:off x="5400332" y="5820762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17</a:t>
            </a:r>
            <a:endParaRPr lang="en-GB" sz="6600" dirty="0"/>
          </a:p>
        </p:txBody>
      </p:sp>
      <p:sp>
        <p:nvSpPr>
          <p:cNvPr id="15" name="TextBox 14"/>
          <p:cNvSpPr txBox="1"/>
          <p:nvPr/>
        </p:nvSpPr>
        <p:spPr>
          <a:xfrm>
            <a:off x="7308304" y="1539156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19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4114458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656"/>
            <a:ext cx="9437688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413" y="2737342"/>
            <a:ext cx="9437688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41168"/>
            <a:ext cx="9437688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965" y="1063551"/>
            <a:ext cx="9199563" cy="213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413" y="3915420"/>
            <a:ext cx="9242426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15025"/>
            <a:ext cx="9186863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-3924944" y="589002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11</a:t>
            </a:r>
            <a:endParaRPr lang="en-GB" sz="6600" dirty="0"/>
          </a:p>
        </p:txBody>
      </p:sp>
      <p:sp>
        <p:nvSpPr>
          <p:cNvPr id="12" name="TextBox 11"/>
          <p:cNvSpPr txBox="1"/>
          <p:nvPr/>
        </p:nvSpPr>
        <p:spPr>
          <a:xfrm>
            <a:off x="-4212976" y="-553998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11</a:t>
            </a:r>
            <a:endParaRPr lang="en-GB" sz="6600" dirty="0"/>
          </a:p>
        </p:txBody>
      </p:sp>
      <p:sp>
        <p:nvSpPr>
          <p:cNvPr id="13" name="TextBox 12"/>
          <p:cNvSpPr txBox="1"/>
          <p:nvPr/>
        </p:nvSpPr>
        <p:spPr>
          <a:xfrm>
            <a:off x="6444208" y="3844632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18</a:t>
            </a:r>
            <a:endParaRPr lang="en-GB" sz="6600" dirty="0"/>
          </a:p>
        </p:txBody>
      </p:sp>
      <p:sp>
        <p:nvSpPr>
          <p:cNvPr id="14" name="TextBox 13"/>
          <p:cNvSpPr txBox="1"/>
          <p:nvPr/>
        </p:nvSpPr>
        <p:spPr>
          <a:xfrm>
            <a:off x="5400332" y="5820762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17</a:t>
            </a:r>
            <a:endParaRPr lang="en-GB" sz="6600" dirty="0"/>
          </a:p>
        </p:txBody>
      </p:sp>
      <p:sp>
        <p:nvSpPr>
          <p:cNvPr id="15" name="TextBox 14"/>
          <p:cNvSpPr txBox="1"/>
          <p:nvPr/>
        </p:nvSpPr>
        <p:spPr>
          <a:xfrm>
            <a:off x="7308304" y="1539156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19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3678532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36536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-15542" y="1268759"/>
            <a:ext cx="934987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9447" y="1268760"/>
            <a:ext cx="934987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18268" y="1268760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59942" y="1283907"/>
            <a:ext cx="934987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94929" y="1298655"/>
            <a:ext cx="934987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83281" y="1283907"/>
            <a:ext cx="934987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15541" y="2298576"/>
            <a:ext cx="934987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85235" y="1268760"/>
            <a:ext cx="858973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38169" y="1268760"/>
            <a:ext cx="788082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258231" y="1268760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193218" y="1268760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224698" y="2313743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24955" y="2298576"/>
            <a:ext cx="934987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9942" y="2298576"/>
            <a:ext cx="934987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794929" y="2298576"/>
            <a:ext cx="934987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3407296"/>
            <a:ext cx="934987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34987" y="3407296"/>
            <a:ext cx="934987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869974" y="3407296"/>
            <a:ext cx="934987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4509120"/>
            <a:ext cx="934987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34987" y="4509120"/>
            <a:ext cx="934987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-10032" y="5733256"/>
            <a:ext cx="934987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39287" y="2298576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618268" y="2298576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592122" y="2298576"/>
            <a:ext cx="84604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444208" y="2313743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379195" y="2333826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804300" y="3407296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739287" y="3407296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674274" y="3407296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561661" y="3405542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444208" y="3405542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379194" y="3407296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301549" y="3394374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869974" y="4509120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811438" y="4509120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746425" y="4509120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674273" y="4509120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561660" y="4509120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496647" y="4509120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387600" y="4509120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259473" y="4506948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42600" y="5733256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869974" y="5733256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748294" y="5733256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683280" y="5733256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618267" y="5722088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541534" y="5722088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476521" y="5722088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327614" y="5722088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193217" y="5710083"/>
            <a:ext cx="934987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-3708920" y="3661530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9</a:t>
            </a:r>
            <a:endParaRPr lang="en-GB" sz="8000" dirty="0"/>
          </a:p>
        </p:txBody>
      </p:sp>
      <p:sp>
        <p:nvSpPr>
          <p:cNvPr id="56" name="TextBox 55"/>
          <p:cNvSpPr txBox="1"/>
          <p:nvPr/>
        </p:nvSpPr>
        <p:spPr>
          <a:xfrm>
            <a:off x="-3556520" y="3813930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9</a:t>
            </a:r>
            <a:endParaRPr lang="en-GB" sz="8000" dirty="0"/>
          </a:p>
        </p:txBody>
      </p:sp>
      <p:sp>
        <p:nvSpPr>
          <p:cNvPr id="58" name="TextBox 57"/>
          <p:cNvSpPr txBox="1"/>
          <p:nvPr/>
        </p:nvSpPr>
        <p:spPr>
          <a:xfrm>
            <a:off x="115473" y="5640717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058073" y="4317278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975415" y="3143146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863767" y="2109223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798754" y="1064240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219329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163050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1412776"/>
            <a:ext cx="9218613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2564904"/>
            <a:ext cx="9259888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913" y="3933056"/>
            <a:ext cx="9205913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5301208"/>
            <a:ext cx="9169400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8043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8" y="116632"/>
            <a:ext cx="9163050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1019" y="-66457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16416" y="-66458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9</a:t>
            </a:r>
            <a:endParaRPr lang="en-GB" sz="80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8" y="3789040"/>
            <a:ext cx="9218613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863" y="742163"/>
            <a:ext cx="9199563" cy="213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452320" y="1073895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9</a:t>
            </a:r>
            <a:endParaRPr lang="en-GB" sz="8000" dirty="0"/>
          </a:p>
        </p:txBody>
      </p:sp>
      <p:sp>
        <p:nvSpPr>
          <p:cNvPr id="10" name="TextBox 9"/>
          <p:cNvSpPr txBox="1"/>
          <p:nvPr/>
        </p:nvSpPr>
        <p:spPr>
          <a:xfrm>
            <a:off x="8401248" y="1073894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1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715" y="5085184"/>
            <a:ext cx="9242426" cy="93821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6588224" y="4892570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8073" y="3655558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463705" y="4880696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69162" y="3557257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459506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8" y="116632"/>
            <a:ext cx="9163050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8" y="3789040"/>
            <a:ext cx="9218613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863" y="742163"/>
            <a:ext cx="9199563" cy="213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715" y="5085184"/>
            <a:ext cx="9242426" cy="93821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94682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260648"/>
            <a:ext cx="9259888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628800"/>
            <a:ext cx="9186863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14" y="3284984"/>
            <a:ext cx="9205913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0" y="5133391"/>
            <a:ext cx="9212263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979712" y="0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439961" y="1475839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409209" y="74384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7</a:t>
            </a:r>
            <a:endParaRPr lang="en-GB" sz="8000" dirty="0"/>
          </a:p>
        </p:txBody>
      </p:sp>
      <p:sp>
        <p:nvSpPr>
          <p:cNvPr id="11" name="TextBox 10"/>
          <p:cNvSpPr txBox="1"/>
          <p:nvPr/>
        </p:nvSpPr>
        <p:spPr>
          <a:xfrm>
            <a:off x="5652120" y="1354896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/>
              <a:t>7</a:t>
            </a:r>
            <a:endParaRPr lang="en-GB" sz="8000" dirty="0"/>
          </a:p>
        </p:txBody>
      </p:sp>
      <p:sp>
        <p:nvSpPr>
          <p:cNvPr id="12" name="TextBox 11"/>
          <p:cNvSpPr txBox="1"/>
          <p:nvPr/>
        </p:nvSpPr>
        <p:spPr>
          <a:xfrm>
            <a:off x="8472359" y="3110626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88024" y="4956652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15816" y="2967704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472360" y="4956652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167314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260648"/>
            <a:ext cx="9259888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628800"/>
            <a:ext cx="9186863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14" y="3284984"/>
            <a:ext cx="9205913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0" y="5133391"/>
            <a:ext cx="9212263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2526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4" y="404664"/>
            <a:ext cx="9266238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252" y="1988840"/>
            <a:ext cx="9169400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8316416" y="212049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47408" y="212050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16416" y="1812101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47409" y="1812101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195326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123</Words>
  <Application>Microsoft Office PowerPoint</Application>
  <PresentationFormat>On-screen Show (4:3)</PresentationFormat>
  <Paragraphs>123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Leanne</dc:creator>
  <cp:lastModifiedBy>Leanne</cp:lastModifiedBy>
  <cp:revision>20</cp:revision>
  <dcterms:created xsi:type="dcterms:W3CDTF">2014-06-21T09:45:33Z</dcterms:created>
  <dcterms:modified xsi:type="dcterms:W3CDTF">2014-06-21T15:10:49Z</dcterms:modified>
</cp:coreProperties>
</file>