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89ABF-98E5-4DF3-B0AA-66DF31234D6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4764B-A5EE-484D-8C18-09095BC0B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142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B47BB-C5CA-449A-888E-D76AE3EF2DEF}" type="datetime1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482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738B-D17A-4D6D-A14E-542F61C45772}" type="datetime1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92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35CB-D40E-4FD7-9C07-14C4D23DD868}" type="datetime1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23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FD50-5812-4B82-BFD0-88B8591C01C4}" type="datetime1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47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69E-57B3-4D63-BBE0-410935CF2C37}" type="datetime1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24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3BB5-7945-476A-B2FB-575533CFD3D3}" type="datetime1">
              <a:rPr lang="en-GB" smtClean="0"/>
              <a:t>25/11/2017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577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D01F-E48C-4366-94DA-E57A3A76CDAB}" type="datetime1">
              <a:rPr lang="en-GB" smtClean="0"/>
              <a:t>25/11/2017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929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0A7A-EEBA-45B6-83D7-D4F063954623}" type="datetime1">
              <a:rPr lang="en-GB" smtClean="0"/>
              <a:t>25/11/2017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005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7D84-A57C-4E43-8F78-B2E1D2A9EE04}" type="datetime1">
              <a:rPr lang="en-GB" smtClean="0"/>
              <a:t>25/11/2017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003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E64F-C1C7-4FC6-9840-2604B7A6024E}" type="datetime1">
              <a:rPr lang="en-GB" smtClean="0"/>
              <a:t>25/11/2017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740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46F7-2FAD-459C-AFAB-2B49BB3B27B1}" type="datetime1">
              <a:rPr lang="en-GB" smtClean="0"/>
              <a:t>25/11/2017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82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E4BD8-FAA1-4E6F-9F0B-52447041861F}" type="datetime1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What's the time?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E25E0-C337-466A-A06E-CC0D180E2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3229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jdorganizer.blogspot.com/2011/12/new-years-be-on-time-resolution-help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thislife07-mysubmissivejourney.blogspot.com/2012_09_01_archive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issminded.deviantart.com/art/Clock-Face-14753363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039A5-70EC-42DB-80A8-1A9F451CDE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What time is it?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AF292F-C65D-4379-B170-35EA97BFF8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7655" y="4748169"/>
            <a:ext cx="6093204" cy="518020"/>
          </a:xfrm>
        </p:spPr>
        <p:txBody>
          <a:bodyPr/>
          <a:lstStyle/>
          <a:p>
            <a:r>
              <a:rPr lang="en-GB" dirty="0"/>
              <a:t>Tom Watt   EAL Service Aberdeen Nov 2017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02F183-8839-43EE-BB72-57F22A62F6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6221" y="2662178"/>
            <a:ext cx="2719298" cy="34705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B8C6229-BAD4-4E95-92DE-9AD015E05A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96481" y="755010"/>
            <a:ext cx="3048526" cy="3263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98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49B028B-C3AD-4003-AC91-51995F29A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F74B15-71A6-4FBB-8367-99ADE077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10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6A90F2A-1450-479C-8623-21C020B46C6E}"/>
              </a:ext>
            </a:extLst>
          </p:cNvPr>
          <p:cNvCxnSpPr>
            <a:cxnSpLocks/>
          </p:cNvCxnSpPr>
          <p:nvPr/>
        </p:nvCxnSpPr>
        <p:spPr>
          <a:xfrm>
            <a:off x="3389152" y="3271707"/>
            <a:ext cx="0" cy="20804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AFA0330-3B78-41BE-89EF-E07BB66E2021}"/>
              </a:ext>
            </a:extLst>
          </p:cNvPr>
          <p:cNvCxnSpPr>
            <a:cxnSpLocks/>
          </p:cNvCxnSpPr>
          <p:nvPr/>
        </p:nvCxnSpPr>
        <p:spPr>
          <a:xfrm>
            <a:off x="3389154" y="3296875"/>
            <a:ext cx="1300292" cy="1258347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734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F5018B-2EFC-4573-B52F-EBFD65C41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78898A-4A32-4968-BE72-ACC687D57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11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1DF023E-208B-4ACA-A641-158AD74CB6C9}"/>
              </a:ext>
            </a:extLst>
          </p:cNvPr>
          <p:cNvCxnSpPr>
            <a:cxnSpLocks/>
          </p:cNvCxnSpPr>
          <p:nvPr/>
        </p:nvCxnSpPr>
        <p:spPr>
          <a:xfrm flipH="1">
            <a:off x="1627464" y="3296875"/>
            <a:ext cx="1761690" cy="545283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4F7E4B7-6720-4846-AB04-5FF48A24CBD1}"/>
              </a:ext>
            </a:extLst>
          </p:cNvPr>
          <p:cNvCxnSpPr>
            <a:cxnSpLocks/>
          </p:cNvCxnSpPr>
          <p:nvPr/>
        </p:nvCxnSpPr>
        <p:spPr>
          <a:xfrm>
            <a:off x="3389152" y="3271707"/>
            <a:ext cx="0" cy="20804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373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5293EC1-F0F8-4DC0-9481-2141A5134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A7AC54-DB0D-40F7-954B-1F78E5A55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12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A7A41F6-41F6-468B-B5D3-5325F4BD4772}"/>
              </a:ext>
            </a:extLst>
          </p:cNvPr>
          <p:cNvCxnSpPr>
            <a:cxnSpLocks/>
          </p:cNvCxnSpPr>
          <p:nvPr/>
        </p:nvCxnSpPr>
        <p:spPr>
          <a:xfrm>
            <a:off x="3389152" y="3271707"/>
            <a:ext cx="0" cy="20804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EC703FD-1BD1-4D92-B710-CAFD455083EE}"/>
              </a:ext>
            </a:extLst>
          </p:cNvPr>
          <p:cNvCxnSpPr>
            <a:cxnSpLocks/>
          </p:cNvCxnSpPr>
          <p:nvPr/>
        </p:nvCxnSpPr>
        <p:spPr>
          <a:xfrm flipH="1">
            <a:off x="2827090" y="3296875"/>
            <a:ext cx="562064" cy="2055301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777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4959F3-DF06-4BE0-A28A-96D3943E4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E969C9-7C5B-4782-ABA8-50E8A10E2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13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7BF5AE8-95DB-477F-89C2-077BB3F36A91}"/>
              </a:ext>
            </a:extLst>
          </p:cNvPr>
          <p:cNvCxnSpPr/>
          <p:nvPr/>
        </p:nvCxnSpPr>
        <p:spPr>
          <a:xfrm flipV="1">
            <a:off x="3389152" y="687897"/>
            <a:ext cx="0" cy="2583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7162B28-8CEA-458D-B4FB-E7DB311B2DCC}"/>
              </a:ext>
            </a:extLst>
          </p:cNvPr>
          <p:cNvCxnSpPr>
            <a:cxnSpLocks/>
          </p:cNvCxnSpPr>
          <p:nvPr/>
        </p:nvCxnSpPr>
        <p:spPr>
          <a:xfrm>
            <a:off x="3389154" y="3296875"/>
            <a:ext cx="1031844" cy="1694575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76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E50AD47-C8D4-4045-A60D-B3C3A0378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2229CB-A203-4803-8562-DBC9E3F1E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14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45295F7-911E-4C1C-9B6F-E975379D996C}"/>
              </a:ext>
            </a:extLst>
          </p:cNvPr>
          <p:cNvCxnSpPr/>
          <p:nvPr/>
        </p:nvCxnSpPr>
        <p:spPr>
          <a:xfrm flipV="1">
            <a:off x="3389152" y="687897"/>
            <a:ext cx="0" cy="2583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F7E6A00-41FF-41DD-9448-225604AEDEBC}"/>
              </a:ext>
            </a:extLst>
          </p:cNvPr>
          <p:cNvCxnSpPr>
            <a:cxnSpLocks/>
          </p:cNvCxnSpPr>
          <p:nvPr/>
        </p:nvCxnSpPr>
        <p:spPr>
          <a:xfrm flipV="1">
            <a:off x="3389154" y="1300294"/>
            <a:ext cx="0" cy="1996581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648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92D5440-90AF-4E4D-9DCE-7C9CA8F1F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ACB380-8657-4142-BC92-CD0FF0EB5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15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5A40389-D0C0-48A6-9D78-47F8A0598294}"/>
              </a:ext>
            </a:extLst>
          </p:cNvPr>
          <p:cNvCxnSpPr>
            <a:cxnSpLocks/>
          </p:cNvCxnSpPr>
          <p:nvPr/>
        </p:nvCxnSpPr>
        <p:spPr>
          <a:xfrm>
            <a:off x="3389152" y="3271707"/>
            <a:ext cx="0" cy="20804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D3C7986-C1B9-4785-A705-F07F2DC48339}"/>
              </a:ext>
            </a:extLst>
          </p:cNvPr>
          <p:cNvCxnSpPr>
            <a:cxnSpLocks/>
          </p:cNvCxnSpPr>
          <p:nvPr/>
        </p:nvCxnSpPr>
        <p:spPr>
          <a:xfrm flipV="1">
            <a:off x="3389154" y="1619075"/>
            <a:ext cx="1635852" cy="1677800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477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07FFA2-3E15-4808-A700-F575CFE83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AB8679-6A51-498A-89CF-7FC0E7E29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16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70A4F28-FB00-47FA-91A4-6DB7F5E21029}"/>
              </a:ext>
            </a:extLst>
          </p:cNvPr>
          <p:cNvCxnSpPr/>
          <p:nvPr/>
        </p:nvCxnSpPr>
        <p:spPr>
          <a:xfrm flipV="1">
            <a:off x="3389152" y="687897"/>
            <a:ext cx="0" cy="2583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D3E4FA8-35FE-465F-9DAE-A983EB200147}"/>
              </a:ext>
            </a:extLst>
          </p:cNvPr>
          <p:cNvCxnSpPr>
            <a:cxnSpLocks/>
          </p:cNvCxnSpPr>
          <p:nvPr/>
        </p:nvCxnSpPr>
        <p:spPr>
          <a:xfrm flipV="1">
            <a:off x="3389154" y="2231472"/>
            <a:ext cx="1828798" cy="1065403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543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575BC1-DB10-47F4-9D5E-70FFF3614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7CC02E-85DA-4C16-80FF-1277415CA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17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86962BB-0E9E-4AF6-AEA1-FECD98C8AC38}"/>
              </a:ext>
            </a:extLst>
          </p:cNvPr>
          <p:cNvCxnSpPr>
            <a:cxnSpLocks/>
          </p:cNvCxnSpPr>
          <p:nvPr/>
        </p:nvCxnSpPr>
        <p:spPr>
          <a:xfrm>
            <a:off x="3389152" y="3271707"/>
            <a:ext cx="0" cy="20804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6BD768D-041A-4E9D-85CE-0DE8E19FC9FC}"/>
              </a:ext>
            </a:extLst>
          </p:cNvPr>
          <p:cNvCxnSpPr>
            <a:cxnSpLocks/>
          </p:cNvCxnSpPr>
          <p:nvPr/>
        </p:nvCxnSpPr>
        <p:spPr>
          <a:xfrm flipV="1">
            <a:off x="3389154" y="1375794"/>
            <a:ext cx="545283" cy="1921081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716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82BAD7-7FDE-4AD5-B498-076876E24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A8DD73-A57D-4A9A-9220-50376C4D6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18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27CD881-0F42-4B6F-90A8-FCFCD3BE143C}"/>
              </a:ext>
            </a:extLst>
          </p:cNvPr>
          <p:cNvCxnSpPr>
            <a:cxnSpLocks/>
          </p:cNvCxnSpPr>
          <p:nvPr/>
        </p:nvCxnSpPr>
        <p:spPr>
          <a:xfrm>
            <a:off x="3389152" y="3271707"/>
            <a:ext cx="0" cy="20804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5484C0D-3FAF-4BC5-998C-E070E9BA3C74}"/>
              </a:ext>
            </a:extLst>
          </p:cNvPr>
          <p:cNvCxnSpPr>
            <a:cxnSpLocks/>
          </p:cNvCxnSpPr>
          <p:nvPr/>
        </p:nvCxnSpPr>
        <p:spPr>
          <a:xfrm flipH="1" flipV="1">
            <a:off x="2139193" y="1912690"/>
            <a:ext cx="1249962" cy="1384186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399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F0573A-6582-4DF4-A033-123BA04AD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EC82D5-FBB8-45D5-9C09-34CB8D85A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19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6AE3487-EA56-45B0-BC5D-630CA93021E9}"/>
              </a:ext>
            </a:extLst>
          </p:cNvPr>
          <p:cNvCxnSpPr/>
          <p:nvPr/>
        </p:nvCxnSpPr>
        <p:spPr>
          <a:xfrm flipV="1">
            <a:off x="3389152" y="687897"/>
            <a:ext cx="0" cy="2583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F48AF01-0A76-4DC2-8C4A-C33437C32F76}"/>
              </a:ext>
            </a:extLst>
          </p:cNvPr>
          <p:cNvCxnSpPr>
            <a:cxnSpLocks/>
          </p:cNvCxnSpPr>
          <p:nvPr/>
        </p:nvCxnSpPr>
        <p:spPr>
          <a:xfrm>
            <a:off x="3389154" y="3296875"/>
            <a:ext cx="1803631" cy="1040233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492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578330-A938-42EB-88F3-8C5331610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512BF1-083C-4055-84BD-5B95EF563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2</a:t>
            </a:fld>
            <a:endParaRPr lang="en-GB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A7194C9-8E95-433F-A611-01820035912F}"/>
              </a:ext>
            </a:extLst>
          </p:cNvPr>
          <p:cNvCxnSpPr/>
          <p:nvPr/>
        </p:nvCxnSpPr>
        <p:spPr>
          <a:xfrm flipV="1">
            <a:off x="3389152" y="687897"/>
            <a:ext cx="0" cy="2583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5BCF745-C3D1-447D-9C7E-7E62854ACF3E}"/>
              </a:ext>
            </a:extLst>
          </p:cNvPr>
          <p:cNvCxnSpPr/>
          <p:nvPr/>
        </p:nvCxnSpPr>
        <p:spPr>
          <a:xfrm>
            <a:off x="3389152" y="3296873"/>
            <a:ext cx="1870745" cy="0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882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7252EA4-A187-48CD-A18D-EF322CFC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F35FD2-B09E-40FE-9DC7-88A3C369E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20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2AADB7D-8865-4B10-BEB4-40F0CBE21235}"/>
              </a:ext>
            </a:extLst>
          </p:cNvPr>
          <p:cNvCxnSpPr>
            <a:cxnSpLocks/>
          </p:cNvCxnSpPr>
          <p:nvPr/>
        </p:nvCxnSpPr>
        <p:spPr>
          <a:xfrm>
            <a:off x="3389152" y="3271707"/>
            <a:ext cx="0" cy="20804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8928414-77E4-42E6-A19F-E3EEE0558724}"/>
              </a:ext>
            </a:extLst>
          </p:cNvPr>
          <p:cNvCxnSpPr>
            <a:cxnSpLocks/>
          </p:cNvCxnSpPr>
          <p:nvPr/>
        </p:nvCxnSpPr>
        <p:spPr>
          <a:xfrm>
            <a:off x="3389154" y="3296875"/>
            <a:ext cx="545283" cy="1828798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442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D44174B-F517-4530-96FB-577C133E1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C95A55-8FEC-4B8B-B6FB-0CFD8F049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21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F5FFCC0-F8FD-49F1-AFCB-6C81BD398797}"/>
              </a:ext>
            </a:extLst>
          </p:cNvPr>
          <p:cNvCxnSpPr>
            <a:cxnSpLocks/>
          </p:cNvCxnSpPr>
          <p:nvPr/>
        </p:nvCxnSpPr>
        <p:spPr>
          <a:xfrm>
            <a:off x="3389152" y="3271707"/>
            <a:ext cx="0" cy="20804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D61460D-64E0-4A8F-AF94-F53EC02DFD8A}"/>
              </a:ext>
            </a:extLst>
          </p:cNvPr>
          <p:cNvCxnSpPr>
            <a:cxnSpLocks/>
          </p:cNvCxnSpPr>
          <p:nvPr/>
        </p:nvCxnSpPr>
        <p:spPr>
          <a:xfrm flipV="1">
            <a:off x="3389154" y="1476462"/>
            <a:ext cx="562061" cy="1820413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466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54197BC-2FC0-4816-91B7-957A8E893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92054C-FF62-47FF-888B-B4176336D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22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CC55293-C744-40B1-87A6-A38A32DF0F9B}"/>
              </a:ext>
            </a:extLst>
          </p:cNvPr>
          <p:cNvCxnSpPr/>
          <p:nvPr/>
        </p:nvCxnSpPr>
        <p:spPr>
          <a:xfrm flipV="1">
            <a:off x="3389152" y="687897"/>
            <a:ext cx="0" cy="2583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0811F15-7D25-4D12-88FA-A426C167F105}"/>
              </a:ext>
            </a:extLst>
          </p:cNvPr>
          <p:cNvCxnSpPr>
            <a:cxnSpLocks/>
          </p:cNvCxnSpPr>
          <p:nvPr/>
        </p:nvCxnSpPr>
        <p:spPr>
          <a:xfrm flipH="1">
            <a:off x="2474752" y="3296875"/>
            <a:ext cx="914402" cy="1635852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2266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6B47AC7-9B63-4B35-AFFF-C5C0300D0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25FB88-4C3D-44D9-BE87-942FEC235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23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33A1B82-45B1-4166-BD3E-EAAF329F7103}"/>
              </a:ext>
            </a:extLst>
          </p:cNvPr>
          <p:cNvCxnSpPr>
            <a:cxnSpLocks/>
          </p:cNvCxnSpPr>
          <p:nvPr/>
        </p:nvCxnSpPr>
        <p:spPr>
          <a:xfrm>
            <a:off x="3389152" y="3271707"/>
            <a:ext cx="0" cy="20804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98C5BEE-CEE0-4706-8CD9-842A508897C5}"/>
              </a:ext>
            </a:extLst>
          </p:cNvPr>
          <p:cNvCxnSpPr>
            <a:cxnSpLocks/>
          </p:cNvCxnSpPr>
          <p:nvPr/>
        </p:nvCxnSpPr>
        <p:spPr>
          <a:xfrm flipH="1">
            <a:off x="1333850" y="3296875"/>
            <a:ext cx="2055305" cy="562061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0680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A830E69-9443-4E1F-8215-A19650EFE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5C22D5-325D-49E0-80EE-5CE2EDE59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24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54DCBB8-280B-4070-BB7E-A99CB49F2D45}"/>
              </a:ext>
            </a:extLst>
          </p:cNvPr>
          <p:cNvCxnSpPr>
            <a:cxnSpLocks/>
          </p:cNvCxnSpPr>
          <p:nvPr/>
        </p:nvCxnSpPr>
        <p:spPr>
          <a:xfrm>
            <a:off x="3389152" y="3271707"/>
            <a:ext cx="0" cy="20804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EE26EF0-FF27-4F8B-897B-2A184BC1D2AC}"/>
              </a:ext>
            </a:extLst>
          </p:cNvPr>
          <p:cNvCxnSpPr>
            <a:cxnSpLocks/>
          </p:cNvCxnSpPr>
          <p:nvPr/>
        </p:nvCxnSpPr>
        <p:spPr>
          <a:xfrm>
            <a:off x="3389154" y="3296875"/>
            <a:ext cx="1350626" cy="1249958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3545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4D29B8B-FF5A-44F5-93C3-3CA7A5C58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EB9A9B-7104-401D-AF8D-5D37F7F4B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25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0ED0353-3B11-45C4-A906-64A2016BA8FF}"/>
              </a:ext>
            </a:extLst>
          </p:cNvPr>
          <p:cNvCxnSpPr>
            <a:cxnSpLocks/>
          </p:cNvCxnSpPr>
          <p:nvPr/>
        </p:nvCxnSpPr>
        <p:spPr>
          <a:xfrm>
            <a:off x="3389152" y="3271707"/>
            <a:ext cx="0" cy="20804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FA2A85D-3EB4-4B4B-AB6C-33505A8587A4}"/>
              </a:ext>
            </a:extLst>
          </p:cNvPr>
          <p:cNvCxnSpPr>
            <a:cxnSpLocks/>
          </p:cNvCxnSpPr>
          <p:nvPr/>
        </p:nvCxnSpPr>
        <p:spPr>
          <a:xfrm flipH="1" flipV="1">
            <a:off x="2323750" y="2105637"/>
            <a:ext cx="1065404" cy="1191238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1719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6479954-BD44-4FB6-8134-45DBC58D3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D9B72A-5929-4086-9A3A-2A617700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26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216AB9A-01DF-473D-BE5D-B7FE446AED1F}"/>
              </a:ext>
            </a:extLst>
          </p:cNvPr>
          <p:cNvCxnSpPr>
            <a:cxnSpLocks/>
          </p:cNvCxnSpPr>
          <p:nvPr/>
        </p:nvCxnSpPr>
        <p:spPr>
          <a:xfrm>
            <a:off x="3389152" y="3271707"/>
            <a:ext cx="0" cy="20804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5AEC8CA-26E3-485E-AD67-CCD485768F28}"/>
              </a:ext>
            </a:extLst>
          </p:cNvPr>
          <p:cNvCxnSpPr>
            <a:cxnSpLocks/>
          </p:cNvCxnSpPr>
          <p:nvPr/>
        </p:nvCxnSpPr>
        <p:spPr>
          <a:xfrm>
            <a:off x="3389154" y="3296875"/>
            <a:ext cx="1862354" cy="469782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964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C1574A5-36BA-4F47-969E-725EEF66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C49179-C9C6-429D-85A8-9352CBF35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27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A1C7D22-EEE1-44BD-8770-3614DF8849B9}"/>
              </a:ext>
            </a:extLst>
          </p:cNvPr>
          <p:cNvCxnSpPr/>
          <p:nvPr/>
        </p:nvCxnSpPr>
        <p:spPr>
          <a:xfrm flipV="1">
            <a:off x="3389152" y="687897"/>
            <a:ext cx="0" cy="2583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A237B5C-E6E5-4F64-98F6-739E353BA755}"/>
              </a:ext>
            </a:extLst>
          </p:cNvPr>
          <p:cNvCxnSpPr>
            <a:cxnSpLocks/>
          </p:cNvCxnSpPr>
          <p:nvPr/>
        </p:nvCxnSpPr>
        <p:spPr>
          <a:xfrm flipV="1">
            <a:off x="3389154" y="1635853"/>
            <a:ext cx="998288" cy="1661022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0201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D819D-5B88-4BC8-91EC-B76519D90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310" y="1153690"/>
            <a:ext cx="2489054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The End</a:t>
            </a:r>
            <a:br>
              <a:rPr lang="en-GB" dirty="0"/>
            </a:br>
            <a:br>
              <a:rPr lang="en-GB" dirty="0"/>
            </a:br>
            <a:r>
              <a:rPr lang="en-GB" dirty="0"/>
              <a:t>HOURS</a:t>
            </a:r>
            <a:br>
              <a:rPr lang="en-GB" dirty="0"/>
            </a:br>
            <a:r>
              <a:rPr lang="en-GB" dirty="0"/>
              <a:t>and HALF HOURS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2AFE5C-34B9-41A5-AA92-B66B74C13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031957-8CF2-433D-BE4C-61ADB9C43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28</a:t>
            </a:fld>
            <a:endParaRPr lang="en-GB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C10D177-2021-45D5-8041-361690DEF5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327254" y="860890"/>
            <a:ext cx="4575175" cy="457517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ADDA41D-3E07-4C81-AF94-AE8E637112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6221" y="2662178"/>
            <a:ext cx="2719298" cy="347059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8561F4F-A9AC-4DD1-B01A-E1AF9881C7DC}"/>
              </a:ext>
            </a:extLst>
          </p:cNvPr>
          <p:cNvSpPr txBox="1"/>
          <p:nvPr/>
        </p:nvSpPr>
        <p:spPr>
          <a:xfrm>
            <a:off x="486561" y="3993160"/>
            <a:ext cx="3355597" cy="181588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It is    ****    O’clock.</a:t>
            </a:r>
          </a:p>
          <a:p>
            <a:endParaRPr lang="en-GB" sz="2800" dirty="0"/>
          </a:p>
          <a:p>
            <a:r>
              <a:rPr lang="en-GB" sz="2800" dirty="0"/>
              <a:t>It is half past ***   </a:t>
            </a:r>
            <a:r>
              <a:rPr lang="en-GB" sz="2800" b="1" dirty="0">
                <a:solidFill>
                  <a:srgbClr val="FF0000"/>
                </a:solidFill>
              </a:rPr>
              <a:t>or</a:t>
            </a:r>
          </a:p>
          <a:p>
            <a:r>
              <a:rPr lang="en-GB" sz="2800" dirty="0"/>
              <a:t>It is   ***  thirty.</a:t>
            </a:r>
          </a:p>
        </p:txBody>
      </p:sp>
    </p:spTree>
    <p:extLst>
      <p:ext uri="{BB962C8B-B14F-4D97-AF65-F5344CB8AC3E}">
        <p14:creationId xmlns:p14="http://schemas.microsoft.com/office/powerpoint/2010/main" val="3911129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A30199-276F-4E3E-97A6-AADD92C6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E6FF9C-4412-4DD4-A1B7-D6D807A0E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3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38A7CB2-CF1A-4919-BD94-1BB0E66CFC36}"/>
              </a:ext>
            </a:extLst>
          </p:cNvPr>
          <p:cNvCxnSpPr/>
          <p:nvPr/>
        </p:nvCxnSpPr>
        <p:spPr>
          <a:xfrm flipV="1">
            <a:off x="3389152" y="687897"/>
            <a:ext cx="0" cy="2583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F439079-F522-4865-94F2-C4A69F578424}"/>
              </a:ext>
            </a:extLst>
          </p:cNvPr>
          <p:cNvCxnSpPr>
            <a:cxnSpLocks/>
          </p:cNvCxnSpPr>
          <p:nvPr/>
        </p:nvCxnSpPr>
        <p:spPr>
          <a:xfrm>
            <a:off x="3389152" y="3296873"/>
            <a:ext cx="964734" cy="1694577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028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004E8B-E7BA-48BA-A9DF-E38A3E9DC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229976-A802-46CA-A7F4-6A5CB7D4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4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6D561FA-52D6-4510-AD5D-0766D2657BBB}"/>
              </a:ext>
            </a:extLst>
          </p:cNvPr>
          <p:cNvCxnSpPr/>
          <p:nvPr/>
        </p:nvCxnSpPr>
        <p:spPr>
          <a:xfrm flipV="1">
            <a:off x="3389152" y="687897"/>
            <a:ext cx="0" cy="2583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794CAC4-FBCA-4D4C-8112-196302FD42C7}"/>
              </a:ext>
            </a:extLst>
          </p:cNvPr>
          <p:cNvCxnSpPr>
            <a:cxnSpLocks/>
          </p:cNvCxnSpPr>
          <p:nvPr/>
        </p:nvCxnSpPr>
        <p:spPr>
          <a:xfrm flipH="1">
            <a:off x="1275127" y="3296873"/>
            <a:ext cx="2114025" cy="0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202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AFE7AAD-1CDF-4A00-BBD0-0FDDDFF77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B5A766-E8A9-4B0A-A142-D78310768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5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788085C-9616-43B0-8D1F-8397B044DD39}"/>
              </a:ext>
            </a:extLst>
          </p:cNvPr>
          <p:cNvCxnSpPr/>
          <p:nvPr/>
        </p:nvCxnSpPr>
        <p:spPr>
          <a:xfrm flipV="1">
            <a:off x="3389152" y="687897"/>
            <a:ext cx="0" cy="2583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7649CB2-267E-4320-A0E7-EDE17D5A3E8A}"/>
              </a:ext>
            </a:extLst>
          </p:cNvPr>
          <p:cNvCxnSpPr>
            <a:cxnSpLocks/>
          </p:cNvCxnSpPr>
          <p:nvPr/>
        </p:nvCxnSpPr>
        <p:spPr>
          <a:xfrm flipH="1" flipV="1">
            <a:off x="2466363" y="1635853"/>
            <a:ext cx="922790" cy="1661020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211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608FED-9401-484F-8ACD-D49A01FCD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697F4A2-9979-4F9E-95FA-38097C643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6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6442D63-103C-4EA7-A1B4-5ACD6E1C34B3}"/>
              </a:ext>
            </a:extLst>
          </p:cNvPr>
          <p:cNvCxnSpPr/>
          <p:nvPr/>
        </p:nvCxnSpPr>
        <p:spPr>
          <a:xfrm flipV="1">
            <a:off x="3389152" y="687897"/>
            <a:ext cx="0" cy="25838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C3D4090-EE8D-4CE5-B364-30BAACAE24BF}"/>
              </a:ext>
            </a:extLst>
          </p:cNvPr>
          <p:cNvCxnSpPr>
            <a:cxnSpLocks/>
          </p:cNvCxnSpPr>
          <p:nvPr/>
        </p:nvCxnSpPr>
        <p:spPr>
          <a:xfrm flipV="1">
            <a:off x="3389153" y="2290194"/>
            <a:ext cx="1786854" cy="1006679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481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27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D029E36-82A3-4CBE-8944-7CCDA005A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0172F4-58FC-4180-AA33-ED1FC40BC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7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0304AC-C45E-4DD7-823D-6F1627ED828F}"/>
              </a:ext>
            </a:extLst>
          </p:cNvPr>
          <p:cNvCxnSpPr>
            <a:cxnSpLocks/>
          </p:cNvCxnSpPr>
          <p:nvPr/>
        </p:nvCxnSpPr>
        <p:spPr>
          <a:xfrm>
            <a:off x="3389152" y="3271707"/>
            <a:ext cx="0" cy="20804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8EF1075-9B22-4C8B-95D3-C8AA9F6FDE98}"/>
              </a:ext>
            </a:extLst>
          </p:cNvPr>
          <p:cNvCxnSpPr>
            <a:cxnSpLocks/>
          </p:cNvCxnSpPr>
          <p:nvPr/>
        </p:nvCxnSpPr>
        <p:spPr>
          <a:xfrm flipV="1">
            <a:off x="3389153" y="2801923"/>
            <a:ext cx="1728131" cy="494952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9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90641B3-CD72-437C-93A3-E77F83025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2667CCC-E2D3-438E-BE9F-BF2105B99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8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AADCAA5-4626-4B0D-BDE0-79E7B4A1AFF8}"/>
              </a:ext>
            </a:extLst>
          </p:cNvPr>
          <p:cNvCxnSpPr>
            <a:cxnSpLocks/>
          </p:cNvCxnSpPr>
          <p:nvPr/>
        </p:nvCxnSpPr>
        <p:spPr>
          <a:xfrm>
            <a:off x="3389152" y="3271707"/>
            <a:ext cx="0" cy="20804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E9ABE7A-A06D-4363-821C-0B3988A39850}"/>
              </a:ext>
            </a:extLst>
          </p:cNvPr>
          <p:cNvCxnSpPr>
            <a:cxnSpLocks/>
          </p:cNvCxnSpPr>
          <p:nvPr/>
        </p:nvCxnSpPr>
        <p:spPr>
          <a:xfrm flipH="1" flipV="1">
            <a:off x="1661020" y="2776756"/>
            <a:ext cx="1728133" cy="520119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838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4C5297-348B-497F-8B3E-4F7E273F8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3339" y="354879"/>
            <a:ext cx="5780139" cy="5780139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63FD94-E8AB-493E-993C-EA33AD135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What's the time?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7C0210-76A5-4EA9-9B08-25B3D96EA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E25E0-C337-466A-A06E-CC0D180E201E}" type="slidenum">
              <a:rPr lang="en-GB" smtClean="0"/>
              <a:t>9</a:t>
            </a:fld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A832F8-74AC-4F7E-AB95-E81D7209F08B}"/>
              </a:ext>
            </a:extLst>
          </p:cNvPr>
          <p:cNvCxnSpPr>
            <a:cxnSpLocks/>
          </p:cNvCxnSpPr>
          <p:nvPr/>
        </p:nvCxnSpPr>
        <p:spPr>
          <a:xfrm flipH="1" flipV="1">
            <a:off x="2894202" y="1359017"/>
            <a:ext cx="494951" cy="1937858"/>
          </a:xfrm>
          <a:prstGeom prst="straightConnector1">
            <a:avLst/>
          </a:prstGeom>
          <a:ln w="1143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04239B9-CF1A-4BFD-A92A-A7111AB68A53}"/>
              </a:ext>
            </a:extLst>
          </p:cNvPr>
          <p:cNvCxnSpPr>
            <a:cxnSpLocks/>
          </p:cNvCxnSpPr>
          <p:nvPr/>
        </p:nvCxnSpPr>
        <p:spPr>
          <a:xfrm>
            <a:off x="3389152" y="3271707"/>
            <a:ext cx="0" cy="208046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6955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165</Words>
  <Application>Microsoft Office PowerPoint</Application>
  <PresentationFormat>Widescreen</PresentationFormat>
  <Paragraphs>61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What time is it?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End  HOURS and HALF HOURS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time is it? </dc:title>
  <dc:creator>Tom Watt</dc:creator>
  <cp:lastModifiedBy>Tom Watt</cp:lastModifiedBy>
  <cp:revision>5</cp:revision>
  <dcterms:created xsi:type="dcterms:W3CDTF">2017-11-25T09:12:04Z</dcterms:created>
  <dcterms:modified xsi:type="dcterms:W3CDTF">2017-11-25T09:34:34Z</dcterms:modified>
</cp:coreProperties>
</file>