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29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90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75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28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06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96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06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4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97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6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62A92-96A3-4B7B-89CB-F1549472BDE2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EE5E4-EC02-432D-9A92-670D92D12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71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684189"/>
              </p:ext>
            </p:extLst>
          </p:nvPr>
        </p:nvGraphicFramePr>
        <p:xfrm>
          <a:off x="254713" y="281783"/>
          <a:ext cx="11452182" cy="6322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6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6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9715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586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6" y="1940235"/>
            <a:ext cx="847068" cy="1037849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6" y="5312354"/>
            <a:ext cx="847068" cy="1037849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42" y="2038973"/>
            <a:ext cx="847068" cy="1037849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42" y="5312353"/>
            <a:ext cx="847068" cy="1037849"/>
          </a:xfrm>
          <a:prstGeom prst="rect">
            <a:avLst/>
          </a:prstGeom>
        </p:spPr>
      </p:pic>
      <p:sp>
        <p:nvSpPr>
          <p:cNvPr id="14" name="Cloud Callout 13"/>
          <p:cNvSpPr/>
          <p:nvPr/>
        </p:nvSpPr>
        <p:spPr>
          <a:xfrm>
            <a:off x="1320084" y="399245"/>
            <a:ext cx="4127679" cy="1893193"/>
          </a:xfrm>
          <a:prstGeom prst="cloudCallout">
            <a:avLst>
              <a:gd name="adj1" fmla="val -52518"/>
              <a:gd name="adj2" fmla="val 37935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add 9 and I got 14.  What was my number?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1320083" y="3419160"/>
            <a:ext cx="4127679" cy="1893193"/>
          </a:xfrm>
          <a:prstGeom prst="cloudCallout">
            <a:avLst>
              <a:gd name="adj1" fmla="val -51270"/>
              <a:gd name="adj2" fmla="val 55622"/>
            </a:avLst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add 6 and I got 13.  What was my number?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7126310" y="281783"/>
            <a:ext cx="4127679" cy="1893193"/>
          </a:xfrm>
          <a:prstGeom prst="cloudCallout">
            <a:avLst>
              <a:gd name="adj1" fmla="val -51270"/>
              <a:gd name="adj2" fmla="val 55622"/>
            </a:avLst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plus 5 and I got 11.  What was my number?</a:t>
            </a:r>
          </a:p>
        </p:txBody>
      </p:sp>
      <p:sp>
        <p:nvSpPr>
          <p:cNvPr id="17" name="Cloud Callout 16"/>
          <p:cNvSpPr/>
          <p:nvPr/>
        </p:nvSpPr>
        <p:spPr>
          <a:xfrm>
            <a:off x="7130602" y="3358877"/>
            <a:ext cx="4127679" cy="1893193"/>
          </a:xfrm>
          <a:prstGeom prst="cloudCallout">
            <a:avLst>
              <a:gd name="adj1" fmla="val -52206"/>
              <a:gd name="adj2" fmla="val 61064"/>
            </a:avLst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plus 7 and I got 10.  What was my number?</a:t>
            </a:r>
          </a:p>
        </p:txBody>
      </p:sp>
    </p:spTree>
    <p:extLst>
      <p:ext uri="{BB962C8B-B14F-4D97-AF65-F5344CB8AC3E}">
        <p14:creationId xmlns:p14="http://schemas.microsoft.com/office/powerpoint/2010/main" val="153778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684189"/>
              </p:ext>
            </p:extLst>
          </p:nvPr>
        </p:nvGraphicFramePr>
        <p:xfrm>
          <a:off x="254713" y="281783"/>
          <a:ext cx="11452182" cy="6322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6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6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9715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586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6" y="1940235"/>
            <a:ext cx="847068" cy="1037849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6" y="5312354"/>
            <a:ext cx="847068" cy="1037849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42" y="2038973"/>
            <a:ext cx="847068" cy="1037849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42" y="5312353"/>
            <a:ext cx="847068" cy="1037849"/>
          </a:xfrm>
          <a:prstGeom prst="rect">
            <a:avLst/>
          </a:prstGeom>
        </p:spPr>
      </p:pic>
      <p:sp>
        <p:nvSpPr>
          <p:cNvPr id="14" name="Cloud Callout 13"/>
          <p:cNvSpPr/>
          <p:nvPr/>
        </p:nvSpPr>
        <p:spPr>
          <a:xfrm>
            <a:off x="1320084" y="399245"/>
            <a:ext cx="4127679" cy="1893193"/>
          </a:xfrm>
          <a:prstGeom prst="cloudCallout">
            <a:avLst>
              <a:gd name="adj1" fmla="val -52518"/>
              <a:gd name="adj2" fmla="val 37935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add 7 and I got 9.  What was my number?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1320083" y="3419160"/>
            <a:ext cx="4127679" cy="1893193"/>
          </a:xfrm>
          <a:prstGeom prst="cloudCallout">
            <a:avLst>
              <a:gd name="adj1" fmla="val -51270"/>
              <a:gd name="adj2" fmla="val 55622"/>
            </a:avLst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add 10 and I got 20.  What was my number?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7126310" y="281783"/>
            <a:ext cx="4127679" cy="1893193"/>
          </a:xfrm>
          <a:prstGeom prst="cloudCallout">
            <a:avLst>
              <a:gd name="adj1" fmla="val -51270"/>
              <a:gd name="adj2" fmla="val 55622"/>
            </a:avLst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plus 3 and I got 7.  What was my number?</a:t>
            </a:r>
          </a:p>
        </p:txBody>
      </p:sp>
      <p:sp>
        <p:nvSpPr>
          <p:cNvPr id="17" name="Cloud Callout 16"/>
          <p:cNvSpPr/>
          <p:nvPr/>
        </p:nvSpPr>
        <p:spPr>
          <a:xfrm>
            <a:off x="7130602" y="3358877"/>
            <a:ext cx="4127679" cy="1893193"/>
          </a:xfrm>
          <a:prstGeom prst="cloudCallout">
            <a:avLst>
              <a:gd name="adj1" fmla="val -52206"/>
              <a:gd name="adj2" fmla="val 61064"/>
            </a:avLst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plus 4 and I got 12.  What was my number?</a:t>
            </a:r>
          </a:p>
        </p:txBody>
      </p:sp>
    </p:spTree>
    <p:extLst>
      <p:ext uri="{BB962C8B-B14F-4D97-AF65-F5344CB8AC3E}">
        <p14:creationId xmlns:p14="http://schemas.microsoft.com/office/powerpoint/2010/main" val="323905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684189"/>
              </p:ext>
            </p:extLst>
          </p:nvPr>
        </p:nvGraphicFramePr>
        <p:xfrm>
          <a:off x="254713" y="281783"/>
          <a:ext cx="11452182" cy="6322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6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6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9715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586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6" y="1940235"/>
            <a:ext cx="847068" cy="1037849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6" y="5312354"/>
            <a:ext cx="847068" cy="1037849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42" y="2038973"/>
            <a:ext cx="847068" cy="1037849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42" y="5312353"/>
            <a:ext cx="847068" cy="1037849"/>
          </a:xfrm>
          <a:prstGeom prst="rect">
            <a:avLst/>
          </a:prstGeom>
        </p:spPr>
      </p:pic>
      <p:sp>
        <p:nvSpPr>
          <p:cNvPr id="14" name="Cloud Callout 13"/>
          <p:cNvSpPr/>
          <p:nvPr/>
        </p:nvSpPr>
        <p:spPr>
          <a:xfrm>
            <a:off x="1320084" y="399245"/>
            <a:ext cx="4127679" cy="1893193"/>
          </a:xfrm>
          <a:prstGeom prst="cloudCallout">
            <a:avLst>
              <a:gd name="adj1" fmla="val -52518"/>
              <a:gd name="adj2" fmla="val 37935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The number minus 6 was 14. What was my number?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1320083" y="3419160"/>
            <a:ext cx="4127679" cy="1893193"/>
          </a:xfrm>
          <a:prstGeom prst="cloudCallout">
            <a:avLst>
              <a:gd name="adj1" fmla="val -51270"/>
              <a:gd name="adj2" fmla="val 55622"/>
            </a:avLst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The number minus 4 was 14. What was my number?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7126310" y="281783"/>
            <a:ext cx="4127679" cy="1893193"/>
          </a:xfrm>
          <a:prstGeom prst="cloudCallout">
            <a:avLst>
              <a:gd name="adj1" fmla="val -51270"/>
              <a:gd name="adj2" fmla="val 55622"/>
            </a:avLst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subtract 5 and I got 9.  What was my number?</a:t>
            </a:r>
          </a:p>
        </p:txBody>
      </p:sp>
      <p:sp>
        <p:nvSpPr>
          <p:cNvPr id="17" name="Cloud Callout 16"/>
          <p:cNvSpPr/>
          <p:nvPr/>
        </p:nvSpPr>
        <p:spPr>
          <a:xfrm>
            <a:off x="7130602" y="3358877"/>
            <a:ext cx="4127679" cy="1893193"/>
          </a:xfrm>
          <a:prstGeom prst="cloudCallout">
            <a:avLst>
              <a:gd name="adj1" fmla="val -52206"/>
              <a:gd name="adj2" fmla="val 61064"/>
            </a:avLst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The number minus 7 was 13.  What was my number?</a:t>
            </a:r>
          </a:p>
        </p:txBody>
      </p:sp>
    </p:spTree>
    <p:extLst>
      <p:ext uri="{BB962C8B-B14F-4D97-AF65-F5344CB8AC3E}">
        <p14:creationId xmlns:p14="http://schemas.microsoft.com/office/powerpoint/2010/main" val="260148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684189"/>
              </p:ext>
            </p:extLst>
          </p:nvPr>
        </p:nvGraphicFramePr>
        <p:xfrm>
          <a:off x="254713" y="281783"/>
          <a:ext cx="11452182" cy="6322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6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6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9715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586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6" y="1940235"/>
            <a:ext cx="847068" cy="1037849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6" y="5312354"/>
            <a:ext cx="847068" cy="1037849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42" y="2038973"/>
            <a:ext cx="847068" cy="1037849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42" y="5312353"/>
            <a:ext cx="847068" cy="1037849"/>
          </a:xfrm>
          <a:prstGeom prst="rect">
            <a:avLst/>
          </a:prstGeom>
        </p:spPr>
      </p:pic>
      <p:sp>
        <p:nvSpPr>
          <p:cNvPr id="14" name="Cloud Callout 13"/>
          <p:cNvSpPr/>
          <p:nvPr/>
        </p:nvSpPr>
        <p:spPr>
          <a:xfrm>
            <a:off x="1320084" y="399245"/>
            <a:ext cx="4127679" cy="1893193"/>
          </a:xfrm>
          <a:prstGeom prst="cloudCallout">
            <a:avLst>
              <a:gd name="adj1" fmla="val -52518"/>
              <a:gd name="adj2" fmla="val 37935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The number minus 10 was 10.  What was my number?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1320083" y="3419160"/>
            <a:ext cx="4127679" cy="1893193"/>
          </a:xfrm>
          <a:prstGeom prst="cloudCallout">
            <a:avLst>
              <a:gd name="adj1" fmla="val -51270"/>
              <a:gd name="adj2" fmla="val 55622"/>
            </a:avLst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The number minus 9 was 0.  What was my number?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7126310" y="281783"/>
            <a:ext cx="4127679" cy="1893193"/>
          </a:xfrm>
          <a:prstGeom prst="cloudCallout">
            <a:avLst>
              <a:gd name="adj1" fmla="val -51270"/>
              <a:gd name="adj2" fmla="val 55622"/>
            </a:avLst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I subtract 4 and I got 11.  What was my number?</a:t>
            </a:r>
          </a:p>
        </p:txBody>
      </p:sp>
      <p:sp>
        <p:nvSpPr>
          <p:cNvPr id="17" name="Cloud Callout 16"/>
          <p:cNvSpPr/>
          <p:nvPr/>
        </p:nvSpPr>
        <p:spPr>
          <a:xfrm>
            <a:off x="7130602" y="3358877"/>
            <a:ext cx="4127679" cy="1893193"/>
          </a:xfrm>
          <a:prstGeom prst="cloudCallout">
            <a:avLst>
              <a:gd name="adj1" fmla="val -52206"/>
              <a:gd name="adj2" fmla="val 61064"/>
            </a:avLst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I’m thinking of a number.  The number minus 7 was 4.  What was my number?</a:t>
            </a:r>
          </a:p>
        </p:txBody>
      </p:sp>
    </p:spTree>
    <p:extLst>
      <p:ext uri="{BB962C8B-B14F-4D97-AF65-F5344CB8AC3E}">
        <p14:creationId xmlns:p14="http://schemas.microsoft.com/office/powerpoint/2010/main" val="478626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298</Words>
  <Application>Microsoft Office PowerPoint</Application>
  <PresentationFormat>Widescreen</PresentationFormat>
  <Paragraphs>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Sukina Jalaf</dc:creator>
  <cp:lastModifiedBy>Gareth Pitchford</cp:lastModifiedBy>
  <cp:revision>5</cp:revision>
  <dcterms:created xsi:type="dcterms:W3CDTF">2017-02-21T23:15:37Z</dcterms:created>
  <dcterms:modified xsi:type="dcterms:W3CDTF">2018-02-20T11:50:43Z</dcterms:modified>
</cp:coreProperties>
</file>