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2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93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2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0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59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82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5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79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5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80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938E-8241-4AEE-81F1-81E8F967CE16}" type="datetimeFigureOut">
              <a:rPr lang="en-GB" smtClean="0"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38AC7-2506-4EDD-8C79-777732D94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03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Writing times in digital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204531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Analogue time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5" y="1628800"/>
            <a:ext cx="5033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we read the time off an analogue clock we read the minutes first, and then the hour.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4" y="3501008"/>
            <a:ext cx="518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time given here is half past 7.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1658" y="4490052"/>
            <a:ext cx="5400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time given here is twenty past 5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93120" y="5482627"/>
            <a:ext cx="5795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exception is O’clock, where we write the hours first. E.g.  3 O’clock.</a:t>
            </a:r>
            <a:endParaRPr lang="en-GB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6306765" y="1339627"/>
            <a:ext cx="2131130" cy="2161381"/>
            <a:chOff x="6270546" y="1601238"/>
            <a:chExt cx="2261894" cy="2259810"/>
          </a:xfrm>
        </p:grpSpPr>
        <p:pic>
          <p:nvPicPr>
            <p:cNvPr id="10" name="Picture 9" descr="Description: http://www.reefbreakonline.com/images/teacher_resources/teacher_gallery/picgallery/clock_faces_blank.jpg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105" b="47096"/>
            <a:stretch>
              <a:fillRect/>
            </a:stretch>
          </p:blipFill>
          <p:spPr bwMode="auto">
            <a:xfrm>
              <a:off x="6270546" y="1601238"/>
              <a:ext cx="2261894" cy="225981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" name="Straight Arrow Connector 10"/>
            <p:cNvCxnSpPr/>
            <p:nvPr/>
          </p:nvCxnSpPr>
          <p:spPr>
            <a:xfrm flipH="1">
              <a:off x="7401493" y="2724607"/>
              <a:ext cx="14268" cy="73990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>
            <a:xfrm flipH="1">
              <a:off x="7020272" y="2737112"/>
              <a:ext cx="395488" cy="357445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6346010" y="3909788"/>
            <a:ext cx="2108211" cy="2206967"/>
            <a:chOff x="6916165" y="4024228"/>
            <a:chExt cx="2108211" cy="2206967"/>
          </a:xfrm>
        </p:grpSpPr>
        <p:pic>
          <p:nvPicPr>
            <p:cNvPr id="14" name="Picture 13" descr="Description: http://www.reefbreakonline.com/images/teacher_resources/teacher_gallery/picgallery/clock_faces_blank.jpg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105" b="47096"/>
            <a:stretch>
              <a:fillRect/>
            </a:stretch>
          </p:blipFill>
          <p:spPr bwMode="auto">
            <a:xfrm>
              <a:off x="6916165" y="4024228"/>
              <a:ext cx="2108211" cy="22069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5" name="Straight Arrow Connector 14"/>
            <p:cNvCxnSpPr/>
            <p:nvPr/>
          </p:nvCxnSpPr>
          <p:spPr>
            <a:xfrm>
              <a:off x="7983571" y="5121328"/>
              <a:ext cx="620877" cy="36129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>
            <a:xfrm>
              <a:off x="7983569" y="5133541"/>
              <a:ext cx="188831" cy="45569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3649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Digital time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3" y="1748715"/>
            <a:ext cx="525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To write twenty past 5 in digital time, we write the </a:t>
            </a:r>
            <a:r>
              <a:rPr lang="en-GB" sz="2800" b="1" dirty="0" smtClean="0">
                <a:solidFill>
                  <a:prstClr val="black"/>
                </a:solidFill>
              </a:rPr>
              <a:t>hours first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4300" y="2987454"/>
            <a:ext cx="5209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We then write the </a:t>
            </a:r>
            <a:r>
              <a:rPr lang="en-GB" sz="2800" b="1" dirty="0" smtClean="0">
                <a:solidFill>
                  <a:prstClr val="black"/>
                </a:solidFill>
              </a:rPr>
              <a:t>minutes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b="1" dirty="0" smtClean="0">
                <a:solidFill>
                  <a:prstClr val="black"/>
                </a:solidFill>
              </a:rPr>
              <a:t>past</a:t>
            </a:r>
            <a:r>
              <a:rPr lang="en-GB" sz="2800" dirty="0" smtClean="0">
                <a:solidFill>
                  <a:prstClr val="black"/>
                </a:solidFill>
              </a:rPr>
              <a:t> the hour.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1020" y="4219785"/>
            <a:ext cx="5676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So, twenty past 5, is written as </a:t>
            </a:r>
            <a:r>
              <a:rPr lang="en-GB" sz="2800" b="1" dirty="0" smtClean="0">
                <a:solidFill>
                  <a:prstClr val="black"/>
                </a:solidFill>
              </a:rPr>
              <a:t>5:20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3" y="5094083"/>
            <a:ext cx="7920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We write the hours, then a </a:t>
            </a:r>
            <a:r>
              <a:rPr lang="en-GB" sz="2800" b="1" dirty="0" smtClean="0">
                <a:solidFill>
                  <a:prstClr val="black"/>
                </a:solidFill>
              </a:rPr>
              <a:t>colon</a:t>
            </a:r>
            <a:r>
              <a:rPr lang="en-GB" sz="2800" dirty="0" smtClean="0">
                <a:solidFill>
                  <a:prstClr val="black"/>
                </a:solidFill>
              </a:rPr>
              <a:t> and then the minutes.</a:t>
            </a:r>
            <a:endParaRPr lang="en-GB" sz="2800" dirty="0">
              <a:solidFill>
                <a:prstClr val="black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359310" y="1715042"/>
            <a:ext cx="2108211" cy="2206967"/>
            <a:chOff x="6916165" y="4024228"/>
            <a:chExt cx="2108211" cy="2206967"/>
          </a:xfrm>
        </p:grpSpPr>
        <p:pic>
          <p:nvPicPr>
            <p:cNvPr id="16" name="Picture 15" descr="Description: http://www.reefbreakonline.com/images/teacher_resources/teacher_gallery/picgallery/clock_faces_blank.jpg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105" b="47096"/>
            <a:stretch>
              <a:fillRect/>
            </a:stretch>
          </p:blipFill>
          <p:spPr bwMode="auto">
            <a:xfrm>
              <a:off x="6916165" y="4024228"/>
              <a:ext cx="2108211" cy="220696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" name="Straight Arrow Connector 16"/>
            <p:cNvCxnSpPr/>
            <p:nvPr/>
          </p:nvCxnSpPr>
          <p:spPr>
            <a:xfrm>
              <a:off x="7983571" y="5121328"/>
              <a:ext cx="620877" cy="36129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>
            <a:xfrm>
              <a:off x="7983569" y="5133541"/>
              <a:ext cx="188831" cy="45569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1906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Digital time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4789" y="1601238"/>
            <a:ext cx="5681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We are familiar with counting minutes past the hour up to half past.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1507" y="2724607"/>
            <a:ext cx="5635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How do we write minutes </a:t>
            </a:r>
            <a:r>
              <a:rPr lang="en-GB" sz="2800" b="1" dirty="0" smtClean="0">
                <a:solidFill>
                  <a:prstClr val="black"/>
                </a:solidFill>
              </a:rPr>
              <a:t>to</a:t>
            </a:r>
            <a:r>
              <a:rPr lang="en-GB" sz="2800" dirty="0" smtClean="0">
                <a:solidFill>
                  <a:prstClr val="black"/>
                </a:solidFill>
              </a:rPr>
              <a:t> the hour in digital? E.g. twenty five to 4?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1507" y="4005064"/>
            <a:ext cx="7827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We continue to count how many minutes past the hour we have gone.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4789" y="5085184"/>
            <a:ext cx="7920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So, twenty five to 4, is </a:t>
            </a:r>
            <a:r>
              <a:rPr lang="en-GB" sz="2800" b="1" dirty="0" smtClean="0">
                <a:solidFill>
                  <a:prstClr val="black"/>
                </a:solidFill>
              </a:rPr>
              <a:t>35 minutes past </a:t>
            </a:r>
            <a:r>
              <a:rPr lang="en-GB" sz="2800" dirty="0" smtClean="0">
                <a:solidFill>
                  <a:prstClr val="black"/>
                </a:solidFill>
              </a:rPr>
              <a:t>4.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11" name="Picture 10" descr="Description: http://www.reefbreakonline.com/images/teacher_resources/teacher_gallery/picgallery/clock_faces_blan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105" b="47096"/>
          <a:stretch>
            <a:fillRect/>
          </a:stretch>
        </p:blipFill>
        <p:spPr bwMode="auto">
          <a:xfrm>
            <a:off x="6486571" y="1601238"/>
            <a:ext cx="2261894" cy="22598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Straight Arrow Connector 11"/>
          <p:cNvCxnSpPr/>
          <p:nvPr/>
        </p:nvCxnSpPr>
        <p:spPr>
          <a:xfrm flipH="1">
            <a:off x="7287257" y="2724607"/>
            <a:ext cx="330261" cy="63238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>
          <a:xfrm>
            <a:off x="7605265" y="2724607"/>
            <a:ext cx="551207" cy="19112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04788" y="5733256"/>
            <a:ext cx="7920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We write it in digital as </a:t>
            </a:r>
            <a:r>
              <a:rPr lang="en-GB" sz="2800" b="1" dirty="0" smtClean="0">
                <a:solidFill>
                  <a:prstClr val="black"/>
                </a:solidFill>
              </a:rPr>
              <a:t>4:35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Digital time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4733" y="1412776"/>
            <a:ext cx="80863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Have a go at writing these times on your whiteboards in digital time.  Remember to put the hours first then the minutes.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5" y="292494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Ten past 8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3645024"/>
            <a:ext cx="3150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Twenty five to 3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429309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5 past 10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8377" y="5013176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Note that there must always be two digits for the minutes.  So 5 past 10, is written 10:</a:t>
            </a:r>
            <a:r>
              <a:rPr lang="en-GB" sz="2800" b="1" dirty="0" smtClean="0"/>
              <a:t>0</a:t>
            </a:r>
            <a:r>
              <a:rPr lang="en-GB" sz="2800" dirty="0" smtClean="0">
                <a:solidFill>
                  <a:prstClr val="black"/>
                </a:solidFill>
              </a:rPr>
              <a:t>5, not 10:5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a.m.  and  p.m.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8538" y="1484784"/>
            <a:ext cx="78488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As the analogue clock face only shows 12 hours, and there are 24 hours in a day, we need to indicate if the time is before midday, or after midday.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7" y="2996952"/>
            <a:ext cx="81042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If the time is </a:t>
            </a:r>
            <a:r>
              <a:rPr lang="en-GB" sz="2800" b="1" dirty="0" smtClean="0">
                <a:solidFill>
                  <a:prstClr val="black"/>
                </a:solidFill>
              </a:rPr>
              <a:t>before midday</a:t>
            </a:r>
            <a:r>
              <a:rPr lang="en-GB" sz="2800" dirty="0" smtClean="0">
                <a:solidFill>
                  <a:prstClr val="black"/>
                </a:solidFill>
              </a:rPr>
              <a:t>, we write </a:t>
            </a:r>
            <a:r>
              <a:rPr lang="en-GB" sz="2800" b="1" dirty="0" smtClean="0">
                <a:solidFill>
                  <a:prstClr val="black"/>
                </a:solidFill>
              </a:rPr>
              <a:t>a.m</a:t>
            </a:r>
            <a:r>
              <a:rPr lang="en-GB" sz="2800" dirty="0" smtClean="0">
                <a:solidFill>
                  <a:prstClr val="black"/>
                </a:solidFill>
              </a:rPr>
              <a:t>. after the time.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889" y="3969851"/>
            <a:ext cx="7730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e.g.  Twenty </a:t>
            </a:r>
            <a:r>
              <a:rPr lang="en-GB" sz="2800" dirty="0">
                <a:solidFill>
                  <a:prstClr val="black"/>
                </a:solidFill>
              </a:rPr>
              <a:t>five </a:t>
            </a:r>
            <a:r>
              <a:rPr lang="en-GB" sz="2800" dirty="0" smtClean="0">
                <a:solidFill>
                  <a:prstClr val="black"/>
                </a:solidFill>
              </a:rPr>
              <a:t>past 11 in the morning is written as </a:t>
            </a:r>
            <a:r>
              <a:rPr lang="en-GB" sz="2800" b="1" dirty="0" smtClean="0">
                <a:solidFill>
                  <a:prstClr val="black"/>
                </a:solidFill>
              </a:rPr>
              <a:t>11:25 a.m.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346" y="501317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If the time is </a:t>
            </a:r>
            <a:r>
              <a:rPr lang="en-GB" sz="2800" b="1" dirty="0" smtClean="0">
                <a:solidFill>
                  <a:prstClr val="black"/>
                </a:solidFill>
              </a:rPr>
              <a:t>after midday</a:t>
            </a:r>
            <a:r>
              <a:rPr lang="en-GB" sz="2800" dirty="0" smtClean="0">
                <a:solidFill>
                  <a:prstClr val="black"/>
                </a:solidFill>
              </a:rPr>
              <a:t>, we write </a:t>
            </a:r>
            <a:r>
              <a:rPr lang="en-GB" sz="2800" b="1" dirty="0" smtClean="0">
                <a:solidFill>
                  <a:prstClr val="black"/>
                </a:solidFill>
              </a:rPr>
              <a:t>p.m</a:t>
            </a:r>
            <a:r>
              <a:rPr lang="en-GB" sz="2800" dirty="0" smtClean="0">
                <a:solidFill>
                  <a:prstClr val="black"/>
                </a:solidFill>
              </a:rPr>
              <a:t>. after the time.   E.g.  10 past 2 in the afternoon is written as  </a:t>
            </a:r>
            <a:r>
              <a:rPr lang="en-GB" sz="2800" b="1" dirty="0" smtClean="0">
                <a:solidFill>
                  <a:prstClr val="black"/>
                </a:solidFill>
              </a:rPr>
              <a:t>2:10 p.m</a:t>
            </a:r>
            <a:r>
              <a:rPr lang="en-GB" sz="2800" dirty="0" smtClean="0">
                <a:solidFill>
                  <a:prstClr val="black"/>
                </a:solidFill>
              </a:rPr>
              <a:t>.  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24 hour digital time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8538" y="1484784"/>
            <a:ext cx="78488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To avoid having to write a.m. or </a:t>
            </a:r>
            <a:r>
              <a:rPr lang="en-GB" sz="2800" dirty="0" err="1" smtClean="0">
                <a:solidFill>
                  <a:prstClr val="black"/>
                </a:solidFill>
              </a:rPr>
              <a:t>p.m</a:t>
            </a:r>
            <a:r>
              <a:rPr lang="en-GB" sz="2800" dirty="0" smtClean="0">
                <a:solidFill>
                  <a:prstClr val="black"/>
                </a:solidFill>
              </a:rPr>
              <a:t>, the 24 hour clock time, simply displays 4 digits which tell you if it is morning or afternoon.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767" y="2990820"/>
            <a:ext cx="81042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Times </a:t>
            </a:r>
            <a:r>
              <a:rPr lang="en-GB" sz="2800" b="1" dirty="0" smtClean="0">
                <a:solidFill>
                  <a:prstClr val="black"/>
                </a:solidFill>
              </a:rPr>
              <a:t>before 1 p.m.</a:t>
            </a:r>
            <a:r>
              <a:rPr lang="en-GB" sz="2800" dirty="0" smtClean="0">
                <a:solidFill>
                  <a:prstClr val="black"/>
                </a:solidFill>
              </a:rPr>
              <a:t>, are the same as the normal digital time.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889" y="3969851"/>
            <a:ext cx="7730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e.g.  Twenty five past </a:t>
            </a:r>
            <a:r>
              <a:rPr lang="en-GB" sz="2800" dirty="0" smtClean="0">
                <a:solidFill>
                  <a:prstClr val="black"/>
                </a:solidFill>
              </a:rPr>
              <a:t>8 </a:t>
            </a:r>
            <a:r>
              <a:rPr lang="en-GB" sz="2800" dirty="0">
                <a:solidFill>
                  <a:prstClr val="black"/>
                </a:solidFill>
              </a:rPr>
              <a:t>in the morning is written as </a:t>
            </a:r>
            <a:r>
              <a:rPr lang="en-GB" sz="2800" b="1" dirty="0" smtClean="0">
                <a:solidFill>
                  <a:prstClr val="black"/>
                </a:solidFill>
              </a:rPr>
              <a:t>08:25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538" y="5157191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Note that we have </a:t>
            </a:r>
            <a:r>
              <a:rPr lang="en-GB" sz="2800" b="1" dirty="0" smtClean="0">
                <a:solidFill>
                  <a:prstClr val="black"/>
                </a:solidFill>
              </a:rPr>
              <a:t>two digits for the hours</a:t>
            </a:r>
            <a:r>
              <a:rPr lang="en-GB" sz="2800" dirty="0" smtClean="0">
                <a:solidFill>
                  <a:prstClr val="black"/>
                </a:solidFill>
              </a:rPr>
              <a:t>, so 8 a.m. is displayed as </a:t>
            </a:r>
            <a:r>
              <a:rPr lang="en-GB" sz="2800" b="1" dirty="0" smtClean="0">
                <a:solidFill>
                  <a:prstClr val="black"/>
                </a:solidFill>
              </a:rPr>
              <a:t>0</a:t>
            </a:r>
            <a:r>
              <a:rPr lang="en-GB" sz="2800" dirty="0" smtClean="0">
                <a:solidFill>
                  <a:prstClr val="black"/>
                </a:solidFill>
              </a:rPr>
              <a:t>8:00.   Also the </a:t>
            </a:r>
            <a:r>
              <a:rPr lang="en-GB" sz="2800" b="1" dirty="0" smtClean="0">
                <a:solidFill>
                  <a:prstClr val="black"/>
                </a:solidFill>
              </a:rPr>
              <a:t>a.m. is removed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24 hour digital times</a:t>
            </a:r>
            <a:endParaRPr lang="en-GB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1452" y="1556792"/>
            <a:ext cx="8086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Have a go at writing these times on your whiteboards in </a:t>
            </a:r>
            <a:r>
              <a:rPr lang="en-GB" sz="2800" dirty="0" smtClean="0">
                <a:solidFill>
                  <a:prstClr val="black"/>
                </a:solidFill>
              </a:rPr>
              <a:t>24 hour digital </a:t>
            </a:r>
            <a:r>
              <a:rPr lang="en-GB" sz="2800" dirty="0">
                <a:solidFill>
                  <a:prstClr val="black"/>
                </a:solidFill>
              </a:rPr>
              <a:t>time.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1019" y="2708920"/>
            <a:ext cx="4600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7:30 a.m.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7939" y="3524116"/>
            <a:ext cx="5676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9:20 a.m.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1019" y="436510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</a:rPr>
              <a:t>10: 35 a.m. 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24 hour digital time</a:t>
            </a:r>
            <a:endParaRPr lang="en-GB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7973" y="1556792"/>
            <a:ext cx="81042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To display times </a:t>
            </a:r>
            <a:r>
              <a:rPr lang="en-GB" sz="2800" b="1" dirty="0" smtClean="0">
                <a:solidFill>
                  <a:prstClr val="black"/>
                </a:solidFill>
              </a:rPr>
              <a:t>from </a:t>
            </a:r>
            <a:r>
              <a:rPr lang="en-GB" sz="2800" b="1" dirty="0">
                <a:solidFill>
                  <a:prstClr val="black"/>
                </a:solidFill>
              </a:rPr>
              <a:t>1 p.m.</a:t>
            </a:r>
            <a:r>
              <a:rPr lang="en-GB" sz="2800" dirty="0">
                <a:solidFill>
                  <a:prstClr val="black"/>
                </a:solidFill>
              </a:rPr>
              <a:t>, </a:t>
            </a:r>
            <a:r>
              <a:rPr lang="en-GB" sz="2800" dirty="0" smtClean="0">
                <a:solidFill>
                  <a:prstClr val="black"/>
                </a:solidFill>
              </a:rPr>
              <a:t>we simply add 12 to the hours.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91" y="2636912"/>
            <a:ext cx="7730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So, 1pm is displayed as 1 + 12 = </a:t>
            </a:r>
            <a:r>
              <a:rPr lang="en-GB" sz="2800" b="1" dirty="0" smtClean="0">
                <a:solidFill>
                  <a:prstClr val="black"/>
                </a:solidFill>
              </a:rPr>
              <a:t>13:00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102" y="342900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Note that we </a:t>
            </a:r>
            <a:r>
              <a:rPr lang="en-GB" sz="2800" dirty="0" smtClean="0">
                <a:solidFill>
                  <a:prstClr val="black"/>
                </a:solidFill>
              </a:rPr>
              <a:t>have removed the </a:t>
            </a:r>
            <a:r>
              <a:rPr lang="en-GB" sz="2800" b="1" dirty="0" smtClean="0">
                <a:solidFill>
                  <a:prstClr val="black"/>
                </a:solidFill>
              </a:rPr>
              <a:t>p.m.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6244" y="422108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Have a go at writing these times as 24 hour clock times.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6244" y="5229200"/>
            <a:ext cx="1697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3:17 p.m.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2040" y="5175195"/>
            <a:ext cx="1981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9:38 p.m.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6244" y="6021288"/>
            <a:ext cx="1981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7:09 p.m.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2040" y="6021288"/>
            <a:ext cx="1981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12:22 p.m.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6889" y="5190639"/>
            <a:ext cx="1697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15:17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69847" y="5181795"/>
            <a:ext cx="1158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21:38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4974" y="6021288"/>
            <a:ext cx="1981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19:09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20272" y="6021288"/>
            <a:ext cx="1183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12:22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9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7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521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Writing times in digital</vt:lpstr>
      <vt:lpstr>Analogue time</vt:lpstr>
      <vt:lpstr>Digital time</vt:lpstr>
      <vt:lpstr>Digital time</vt:lpstr>
      <vt:lpstr>Digital time</vt:lpstr>
      <vt:lpstr>a.m.  and  p.m.</vt:lpstr>
      <vt:lpstr>24 hour digital time</vt:lpstr>
      <vt:lpstr>24 hour digital times</vt:lpstr>
      <vt:lpstr>24 hour digital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times in digital</dc:title>
  <dc:creator>Neil Harverson</dc:creator>
  <cp:lastModifiedBy>Gareth Pitchford</cp:lastModifiedBy>
  <cp:revision>18</cp:revision>
  <dcterms:created xsi:type="dcterms:W3CDTF">2012-12-04T05:33:12Z</dcterms:created>
  <dcterms:modified xsi:type="dcterms:W3CDTF">2013-03-19T09:21:34Z</dcterms:modified>
</cp:coreProperties>
</file>