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2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529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65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791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85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28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989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79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26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88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81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27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25CBF-5DAD-4163-A8CD-DF99E669BA8A}" type="datetimeFigureOut">
              <a:rPr lang="fr-FR" smtClean="0"/>
              <a:t>05/06/2013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5C9CC-1C3D-4394-903D-8C4A7D0C9FC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82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648" y="35496"/>
            <a:ext cx="2664296" cy="1296144"/>
          </a:xfrm>
        </p:spPr>
        <p:txBody>
          <a:bodyPr>
            <a:normAutofit/>
          </a:bodyPr>
          <a:lstStyle/>
          <a:p>
            <a:r>
              <a:rPr lang="en-GB" sz="1200" b="1" i="1" dirty="0" smtClean="0"/>
              <a:t>Draw the following monsters.</a:t>
            </a:r>
            <a:endParaRPr lang="fr-FR" sz="1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52028" y="-756592"/>
            <a:ext cx="5829300" cy="1960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="1" u="sng" dirty="0" smtClean="0"/>
              <a:t>L.O: Today I am revising the body parts,  colours and numbers</a:t>
            </a:r>
            <a:endParaRPr lang="fr-FR" sz="1200" b="1" u="sng" dirty="0"/>
          </a:p>
        </p:txBody>
      </p:sp>
      <p:sp>
        <p:nvSpPr>
          <p:cNvPr id="5" name="Rectangle 4"/>
          <p:cNvSpPr/>
          <p:nvPr/>
        </p:nvSpPr>
        <p:spPr>
          <a:xfrm>
            <a:off x="150962" y="843401"/>
            <a:ext cx="3134022" cy="2504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extBox 5"/>
          <p:cNvSpPr txBox="1"/>
          <p:nvPr/>
        </p:nvSpPr>
        <p:spPr>
          <a:xfrm>
            <a:off x="257300" y="3435689"/>
            <a:ext cx="299000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Il a </a:t>
            </a:r>
            <a:r>
              <a:rPr lang="en-GB" sz="1400" dirty="0" err="1" smtClean="0"/>
              <a:t>une</a:t>
            </a:r>
            <a:r>
              <a:rPr lang="en-GB" sz="1400" dirty="0" smtClean="0"/>
              <a:t> </a:t>
            </a:r>
            <a:r>
              <a:rPr lang="en-GB" sz="1400" dirty="0" err="1" smtClean="0"/>
              <a:t>grosse</a:t>
            </a:r>
            <a:r>
              <a:rPr lang="en-GB" sz="1400" dirty="0" smtClean="0"/>
              <a:t> tête orange, </a:t>
            </a:r>
            <a:r>
              <a:rPr lang="en-GB" sz="1400" dirty="0" err="1" smtClean="0"/>
              <a:t>trois</a:t>
            </a:r>
            <a:r>
              <a:rPr lang="en-GB" sz="1400" dirty="0" smtClean="0"/>
              <a:t> </a:t>
            </a:r>
            <a:r>
              <a:rPr lang="en-GB" sz="1400" dirty="0" err="1" smtClean="0"/>
              <a:t>nez</a:t>
            </a:r>
            <a:r>
              <a:rPr lang="en-GB" sz="1400" dirty="0" smtClean="0"/>
              <a:t> </a:t>
            </a:r>
            <a:r>
              <a:rPr lang="en-GB" sz="1400" dirty="0" err="1" smtClean="0"/>
              <a:t>verts</a:t>
            </a:r>
            <a:r>
              <a:rPr lang="en-GB" sz="1400" dirty="0" smtClean="0"/>
              <a:t>, six </a:t>
            </a:r>
            <a:r>
              <a:rPr lang="en-GB" sz="1400" dirty="0" err="1" smtClean="0"/>
              <a:t>oreilles</a:t>
            </a:r>
            <a:r>
              <a:rPr lang="en-GB" sz="1400" dirty="0" smtClean="0"/>
              <a:t> </a:t>
            </a:r>
            <a:r>
              <a:rPr lang="en-GB" sz="1400" dirty="0" err="1" smtClean="0"/>
              <a:t>violettes</a:t>
            </a:r>
            <a:r>
              <a:rPr lang="en-GB" sz="1400" dirty="0" smtClean="0"/>
              <a:t>, un </a:t>
            </a:r>
            <a:r>
              <a:rPr lang="en-GB" sz="1400" dirty="0" err="1" smtClean="0"/>
              <a:t>oeil</a:t>
            </a:r>
            <a:r>
              <a:rPr lang="en-GB" sz="1400" dirty="0" smtClean="0"/>
              <a:t> noir et des </a:t>
            </a:r>
            <a:r>
              <a:rPr lang="en-GB" sz="1400" dirty="0" err="1" smtClean="0"/>
              <a:t>cheveux</a:t>
            </a:r>
            <a:r>
              <a:rPr lang="en-GB" sz="1400" dirty="0" smtClean="0"/>
              <a:t> rouges. </a:t>
            </a:r>
            <a:endParaRPr lang="fr-FR" sz="1400" dirty="0"/>
          </a:p>
        </p:txBody>
      </p:sp>
      <p:sp>
        <p:nvSpPr>
          <p:cNvPr id="7" name="Rectangle 6"/>
          <p:cNvSpPr/>
          <p:nvPr/>
        </p:nvSpPr>
        <p:spPr>
          <a:xfrm>
            <a:off x="3607346" y="827584"/>
            <a:ext cx="3134022" cy="2504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3713684" y="3419872"/>
            <a:ext cx="299000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Il a </a:t>
            </a:r>
            <a:r>
              <a:rPr lang="en-GB" sz="1400" dirty="0" err="1" smtClean="0"/>
              <a:t>deux</a:t>
            </a:r>
            <a:r>
              <a:rPr lang="en-GB" sz="1400" dirty="0" smtClean="0"/>
              <a:t> petites </a:t>
            </a:r>
            <a:r>
              <a:rPr lang="en-GB" sz="1400" dirty="0" err="1" smtClean="0"/>
              <a:t>têtes</a:t>
            </a:r>
            <a:r>
              <a:rPr lang="en-GB" sz="1400" dirty="0" smtClean="0"/>
              <a:t> </a:t>
            </a:r>
            <a:r>
              <a:rPr lang="en-GB" sz="1400" dirty="0" err="1" smtClean="0"/>
              <a:t>jaunes</a:t>
            </a:r>
            <a:r>
              <a:rPr lang="en-GB" sz="1400" dirty="0" smtClean="0"/>
              <a:t> , </a:t>
            </a:r>
            <a:r>
              <a:rPr lang="en-GB" sz="1400" dirty="0" err="1" smtClean="0"/>
              <a:t>deux</a:t>
            </a:r>
            <a:r>
              <a:rPr lang="en-GB" sz="1400" dirty="0" smtClean="0"/>
              <a:t> </a:t>
            </a:r>
            <a:r>
              <a:rPr lang="en-GB" sz="1400" dirty="0" err="1" smtClean="0"/>
              <a:t>gros</a:t>
            </a:r>
            <a:r>
              <a:rPr lang="en-GB" sz="1400" dirty="0" smtClean="0"/>
              <a:t> </a:t>
            </a:r>
            <a:r>
              <a:rPr lang="en-GB" sz="1400" dirty="0" err="1" smtClean="0"/>
              <a:t>nez</a:t>
            </a:r>
            <a:r>
              <a:rPr lang="en-GB" sz="1400" dirty="0" smtClean="0"/>
              <a:t> noirs, </a:t>
            </a:r>
            <a:r>
              <a:rPr lang="en-GB" sz="1400" dirty="0" err="1" smtClean="0"/>
              <a:t>quatre</a:t>
            </a:r>
            <a:r>
              <a:rPr lang="en-GB" sz="1400" dirty="0" smtClean="0"/>
              <a:t> </a:t>
            </a:r>
            <a:r>
              <a:rPr lang="en-GB" sz="1400" dirty="0" err="1" smtClean="0"/>
              <a:t>yeux</a:t>
            </a:r>
            <a:r>
              <a:rPr lang="en-GB" sz="1400" dirty="0" smtClean="0"/>
              <a:t> bleus, </a:t>
            </a:r>
            <a:r>
              <a:rPr lang="en-GB" sz="1400" dirty="0" err="1" smtClean="0"/>
              <a:t>deux</a:t>
            </a:r>
            <a:r>
              <a:rPr lang="en-GB" sz="1400" dirty="0" smtClean="0"/>
              <a:t> </a:t>
            </a:r>
            <a:r>
              <a:rPr lang="en-GB" sz="1400" dirty="0" err="1" smtClean="0"/>
              <a:t>grandes</a:t>
            </a:r>
            <a:r>
              <a:rPr lang="en-GB" sz="1400" dirty="0" smtClean="0"/>
              <a:t> </a:t>
            </a:r>
            <a:r>
              <a:rPr lang="en-GB" sz="1400" dirty="0" err="1" smtClean="0"/>
              <a:t>oreilles</a:t>
            </a:r>
            <a:r>
              <a:rPr lang="en-GB" sz="1400" dirty="0" smtClean="0"/>
              <a:t> </a:t>
            </a:r>
            <a:r>
              <a:rPr lang="en-GB" sz="1400" dirty="0" err="1" smtClean="0"/>
              <a:t>vertes</a:t>
            </a:r>
            <a:r>
              <a:rPr lang="en-GB" sz="1400" dirty="0" smtClean="0"/>
              <a:t>, </a:t>
            </a:r>
            <a:r>
              <a:rPr lang="en-GB" sz="1400" dirty="0" err="1" smtClean="0"/>
              <a:t>trois</a:t>
            </a:r>
            <a:r>
              <a:rPr lang="en-GB" sz="1400" dirty="0" smtClean="0"/>
              <a:t> bras et </a:t>
            </a:r>
            <a:r>
              <a:rPr lang="en-GB" sz="1400" dirty="0" err="1" smtClean="0"/>
              <a:t>une</a:t>
            </a:r>
            <a:r>
              <a:rPr lang="en-GB" sz="1400" dirty="0" smtClean="0"/>
              <a:t> </a:t>
            </a:r>
            <a:r>
              <a:rPr lang="en-GB" sz="1400" dirty="0" err="1" smtClean="0"/>
              <a:t>jambe</a:t>
            </a:r>
            <a:r>
              <a:rPr lang="en-GB" sz="1400" smtClean="0"/>
              <a:t> noire. </a:t>
            </a:r>
            <a:endParaRPr lang="fr-FR" sz="1400" dirty="0"/>
          </a:p>
        </p:txBody>
      </p:sp>
      <p:sp>
        <p:nvSpPr>
          <p:cNvPr id="9" name="Rectangle 8"/>
          <p:cNvSpPr/>
          <p:nvPr/>
        </p:nvSpPr>
        <p:spPr>
          <a:xfrm>
            <a:off x="188640" y="4499992"/>
            <a:ext cx="3134022" cy="2504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294978" y="7146285"/>
            <a:ext cx="2990006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E</a:t>
            </a:r>
            <a:r>
              <a:rPr lang="en-GB" sz="1400" dirty="0" smtClean="0"/>
              <a:t>lle a six bras et </a:t>
            </a:r>
            <a:r>
              <a:rPr lang="en-GB" sz="1400" dirty="0" err="1" smtClean="0"/>
              <a:t>quatre</a:t>
            </a:r>
            <a:r>
              <a:rPr lang="en-GB" sz="1400" dirty="0" smtClean="0"/>
              <a:t> </a:t>
            </a:r>
            <a:r>
              <a:rPr lang="en-GB" sz="1400" smtClean="0"/>
              <a:t>pieds </a:t>
            </a:r>
            <a:r>
              <a:rPr lang="en-GB" sz="1400" dirty="0" err="1" smtClean="0"/>
              <a:t>marron</a:t>
            </a:r>
            <a:r>
              <a:rPr lang="en-GB" sz="1400" dirty="0" smtClean="0"/>
              <a:t>. Elle a </a:t>
            </a:r>
            <a:r>
              <a:rPr lang="en-GB" sz="1400" dirty="0" err="1" smtClean="0"/>
              <a:t>une</a:t>
            </a:r>
            <a:r>
              <a:rPr lang="en-GB" sz="1400" dirty="0" smtClean="0"/>
              <a:t> </a:t>
            </a:r>
            <a:r>
              <a:rPr lang="en-GB" sz="1400" dirty="0" err="1" smtClean="0"/>
              <a:t>grosse</a:t>
            </a:r>
            <a:r>
              <a:rPr lang="en-GB" sz="1400" dirty="0" smtClean="0"/>
              <a:t> tête </a:t>
            </a:r>
            <a:r>
              <a:rPr lang="en-GB" sz="1400" dirty="0" err="1" smtClean="0"/>
              <a:t>bleue</a:t>
            </a:r>
            <a:r>
              <a:rPr lang="en-GB" sz="1400" dirty="0" smtClean="0"/>
              <a:t> avec </a:t>
            </a:r>
            <a:r>
              <a:rPr lang="en-GB" sz="1400" dirty="0" err="1" smtClean="0"/>
              <a:t>deux</a:t>
            </a:r>
            <a:r>
              <a:rPr lang="en-GB" sz="1400" dirty="0" smtClean="0"/>
              <a:t> </a:t>
            </a:r>
            <a:r>
              <a:rPr lang="en-GB" sz="1400" dirty="0" err="1" smtClean="0"/>
              <a:t>bouches</a:t>
            </a:r>
            <a:r>
              <a:rPr lang="en-GB" sz="1400" dirty="0" smtClean="0"/>
              <a:t> rouges et </a:t>
            </a:r>
            <a:r>
              <a:rPr lang="en-GB" sz="1400" dirty="0" err="1" smtClean="0"/>
              <a:t>trois</a:t>
            </a:r>
            <a:r>
              <a:rPr lang="en-GB" sz="1400" dirty="0" smtClean="0"/>
              <a:t> </a:t>
            </a:r>
            <a:r>
              <a:rPr lang="en-GB" sz="1400" dirty="0" err="1" smtClean="0"/>
              <a:t>yeux</a:t>
            </a:r>
            <a:r>
              <a:rPr lang="en-GB" sz="1400" dirty="0" smtClean="0"/>
              <a:t> </a:t>
            </a:r>
            <a:r>
              <a:rPr lang="en-GB" sz="1400" dirty="0" err="1" smtClean="0"/>
              <a:t>verts</a:t>
            </a:r>
            <a:r>
              <a:rPr lang="en-GB" sz="1400" dirty="0" smtClean="0"/>
              <a:t>.</a:t>
            </a:r>
            <a:endParaRPr lang="fr-FR" sz="1400" dirty="0"/>
          </a:p>
        </p:txBody>
      </p:sp>
      <p:sp>
        <p:nvSpPr>
          <p:cNvPr id="11" name="Rectangle 10"/>
          <p:cNvSpPr/>
          <p:nvPr/>
        </p:nvSpPr>
        <p:spPr>
          <a:xfrm>
            <a:off x="3573016" y="4499992"/>
            <a:ext cx="3134022" cy="2504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3679354" y="7164288"/>
            <a:ext cx="2990006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Elle a </a:t>
            </a:r>
            <a:r>
              <a:rPr lang="en-GB" sz="1400" dirty="0" err="1" smtClean="0"/>
              <a:t>quatre</a:t>
            </a:r>
            <a:r>
              <a:rPr lang="en-GB" sz="1400" dirty="0" smtClean="0"/>
              <a:t> </a:t>
            </a:r>
            <a:r>
              <a:rPr lang="en-GB" sz="1400" dirty="0" err="1" smtClean="0"/>
              <a:t>jambes</a:t>
            </a:r>
            <a:r>
              <a:rPr lang="en-GB" sz="1400" dirty="0" smtClean="0"/>
              <a:t>, </a:t>
            </a:r>
            <a:r>
              <a:rPr lang="en-GB" sz="1400" dirty="0" err="1" smtClean="0"/>
              <a:t>pieds</a:t>
            </a:r>
            <a:r>
              <a:rPr lang="en-GB" sz="1400" dirty="0" smtClean="0"/>
              <a:t>,  bras et mains roses. Elle a </a:t>
            </a:r>
            <a:r>
              <a:rPr lang="en-GB" sz="1400" dirty="0" err="1" smtClean="0"/>
              <a:t>une</a:t>
            </a:r>
            <a:r>
              <a:rPr lang="en-GB" sz="1400" dirty="0" smtClean="0"/>
              <a:t> </a:t>
            </a:r>
            <a:r>
              <a:rPr lang="en-GB" sz="1400" dirty="0" err="1" smtClean="0"/>
              <a:t>grosse</a:t>
            </a:r>
            <a:r>
              <a:rPr lang="en-GB" sz="1400" dirty="0" smtClean="0"/>
              <a:t> bouche orange, avec </a:t>
            </a:r>
            <a:r>
              <a:rPr lang="en-GB" sz="1400" dirty="0" err="1" smtClean="0"/>
              <a:t>trois</a:t>
            </a:r>
            <a:r>
              <a:rPr lang="en-GB" sz="1400" dirty="0" smtClean="0"/>
              <a:t> </a:t>
            </a:r>
            <a:r>
              <a:rPr lang="en-GB" sz="1400" dirty="0" err="1" smtClean="0"/>
              <a:t>nez</a:t>
            </a:r>
            <a:r>
              <a:rPr lang="en-GB" sz="1400" dirty="0" smtClean="0"/>
              <a:t> bleus, </a:t>
            </a:r>
            <a:r>
              <a:rPr lang="en-GB" sz="1400" dirty="0" err="1" smtClean="0"/>
              <a:t>une</a:t>
            </a:r>
            <a:r>
              <a:rPr lang="en-GB" sz="1400" dirty="0" smtClean="0"/>
              <a:t> </a:t>
            </a:r>
            <a:r>
              <a:rPr lang="en-GB" sz="1400" dirty="0" err="1" smtClean="0"/>
              <a:t>oreille</a:t>
            </a:r>
            <a:r>
              <a:rPr lang="en-GB" sz="1400" dirty="0" smtClean="0"/>
              <a:t> </a:t>
            </a:r>
            <a:r>
              <a:rPr lang="en-GB" sz="1400" dirty="0" err="1" smtClean="0"/>
              <a:t>verte</a:t>
            </a:r>
            <a:r>
              <a:rPr lang="en-GB" sz="1400" dirty="0" smtClean="0"/>
              <a:t> et </a:t>
            </a:r>
            <a:r>
              <a:rPr lang="en-GB" sz="1400" dirty="0" err="1" smtClean="0"/>
              <a:t>sept</a:t>
            </a:r>
            <a:r>
              <a:rPr lang="en-GB" sz="1400" dirty="0" smtClean="0"/>
              <a:t> </a:t>
            </a:r>
            <a:r>
              <a:rPr lang="en-GB" sz="1400" dirty="0" err="1" smtClean="0"/>
              <a:t>yeux</a:t>
            </a:r>
            <a:r>
              <a:rPr lang="en-GB" sz="1400" dirty="0" smtClean="0"/>
              <a:t> rouges. </a:t>
            </a:r>
            <a:endParaRPr lang="fr-FR" sz="14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85056" y="7740352"/>
            <a:ext cx="622198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b="1" i="1" u="sng" dirty="0" smtClean="0"/>
              <a:t>Extension</a:t>
            </a:r>
            <a:r>
              <a:rPr lang="en-GB" sz="1200" b="1" i="1" dirty="0" smtClean="0"/>
              <a:t>: Draw your own monster in your book and write some sentences to describe them.</a:t>
            </a:r>
            <a:endParaRPr lang="fr-FR" sz="1200" b="1" i="1" dirty="0"/>
          </a:p>
        </p:txBody>
      </p:sp>
    </p:spTree>
    <p:extLst>
      <p:ext uri="{BB962C8B-B14F-4D97-AF65-F5344CB8AC3E}">
        <p14:creationId xmlns:p14="http://schemas.microsoft.com/office/powerpoint/2010/main" val="2791996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Draw the following monsters.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 the following monsters.</dc:title>
  <dc:creator>Roy Ramdarshan</dc:creator>
  <cp:lastModifiedBy>Gareth Pitchford</cp:lastModifiedBy>
  <cp:revision>6</cp:revision>
  <dcterms:created xsi:type="dcterms:W3CDTF">2013-02-21T21:31:09Z</dcterms:created>
  <dcterms:modified xsi:type="dcterms:W3CDTF">2013-06-05T10:52:12Z</dcterms:modified>
</cp:coreProperties>
</file>